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CF"/>
    <a:srgbClr val="004A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E74329-6832-4788-8FE6-B58D7054B943}" v="13" dt="2026-04-07T16:27:57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nnon Whitters" userId="411c7dc9-68dd-4011-86b1-c57fe6bc6f33" providerId="ADAL" clId="{75221FA7-C9B8-4EB5-A190-33563140F195}"/>
    <pc:docChg chg="custSel addSld delSld modSld modMainMaster">
      <pc:chgData name="Shannon Whitters" userId="411c7dc9-68dd-4011-86b1-c57fe6bc6f33" providerId="ADAL" clId="{75221FA7-C9B8-4EB5-A190-33563140F195}" dt="2026-04-07T16:28:36.179" v="451" actId="47"/>
      <pc:docMkLst>
        <pc:docMk/>
      </pc:docMkLst>
      <pc:sldChg chg="addSp delSp modSp mod setBg chgLayout">
        <pc:chgData name="Shannon Whitters" userId="411c7dc9-68dd-4011-86b1-c57fe6bc6f33" providerId="ADAL" clId="{75221FA7-C9B8-4EB5-A190-33563140F195}" dt="2026-04-07T16:25:45.519" v="444" actId="20577"/>
        <pc:sldMkLst>
          <pc:docMk/>
          <pc:sldMk cId="1635323195" sldId="257"/>
        </pc:sldMkLst>
        <pc:spChg chg="del">
          <ac:chgData name="Shannon Whitters" userId="411c7dc9-68dd-4011-86b1-c57fe6bc6f33" providerId="ADAL" clId="{75221FA7-C9B8-4EB5-A190-33563140F195}" dt="2026-04-07T16:25:16.087" v="420" actId="26606"/>
          <ac:spMkLst>
            <pc:docMk/>
            <pc:sldMk cId="1635323195" sldId="257"/>
            <ac:spMk id="2" creationId="{11DD4DF7-E885-689B-2452-13F58823E298}"/>
          </ac:spMkLst>
        </pc:spChg>
        <pc:spChg chg="del">
          <ac:chgData name="Shannon Whitters" userId="411c7dc9-68dd-4011-86b1-c57fe6bc6f33" providerId="ADAL" clId="{75221FA7-C9B8-4EB5-A190-33563140F195}" dt="2026-04-07T16:25:16.087" v="420" actId="26606"/>
          <ac:spMkLst>
            <pc:docMk/>
            <pc:sldMk cId="1635323195" sldId="257"/>
            <ac:spMk id="3" creationId="{649E5CB7-2ECB-7E8A-5D49-DF1F7C5C865B}"/>
          </ac:spMkLst>
        </pc:spChg>
        <pc:spChg chg="add mod">
          <ac:chgData name="Shannon Whitters" userId="411c7dc9-68dd-4011-86b1-c57fe6bc6f33" providerId="ADAL" clId="{75221FA7-C9B8-4EB5-A190-33563140F195}" dt="2026-04-07T16:25:45.519" v="444" actId="20577"/>
          <ac:spMkLst>
            <pc:docMk/>
            <pc:sldMk cId="1635323195" sldId="257"/>
            <ac:spMk id="8" creationId="{DE97ADCF-1D42-F76B-200E-4925D67FD74F}"/>
          </ac:spMkLst>
        </pc:spChg>
        <pc:spChg chg="add mod">
          <ac:chgData name="Shannon Whitters" userId="411c7dc9-68dd-4011-86b1-c57fe6bc6f33" providerId="ADAL" clId="{75221FA7-C9B8-4EB5-A190-33563140F195}" dt="2026-04-07T16:25:16.087" v="420" actId="26606"/>
          <ac:spMkLst>
            <pc:docMk/>
            <pc:sldMk cId="1635323195" sldId="257"/>
            <ac:spMk id="10" creationId="{A686F8AE-F4D3-B0BB-8E9C-9596F1DA92C0}"/>
          </ac:spMkLst>
        </pc:spChg>
      </pc:sldChg>
      <pc:sldChg chg="addSp delSp modSp new mod modClrScheme chgLayout">
        <pc:chgData name="Shannon Whitters" userId="411c7dc9-68dd-4011-86b1-c57fe6bc6f33" providerId="ADAL" clId="{75221FA7-C9B8-4EB5-A190-33563140F195}" dt="2026-04-07T16:25:29.468" v="429" actId="20577"/>
        <pc:sldMkLst>
          <pc:docMk/>
          <pc:sldMk cId="3988924137" sldId="258"/>
        </pc:sldMkLst>
        <pc:spChg chg="del">
          <ac:chgData name="Shannon Whitters" userId="411c7dc9-68dd-4011-86b1-c57fe6bc6f33" providerId="ADAL" clId="{75221FA7-C9B8-4EB5-A190-33563140F195}" dt="2026-04-07T16:25:24.613" v="422" actId="26606"/>
          <ac:spMkLst>
            <pc:docMk/>
            <pc:sldMk cId="3988924137" sldId="258"/>
            <ac:spMk id="2" creationId="{9C20C068-0BDD-AEFE-CA6A-B7E62DE28025}"/>
          </ac:spMkLst>
        </pc:spChg>
        <pc:spChg chg="del">
          <ac:chgData name="Shannon Whitters" userId="411c7dc9-68dd-4011-86b1-c57fe6bc6f33" providerId="ADAL" clId="{75221FA7-C9B8-4EB5-A190-33563140F195}" dt="2026-04-07T16:25:24.613" v="422" actId="26606"/>
          <ac:spMkLst>
            <pc:docMk/>
            <pc:sldMk cId="3988924137" sldId="258"/>
            <ac:spMk id="3" creationId="{67A386D6-84CD-FCD9-82FE-49157FB3ECE5}"/>
          </ac:spMkLst>
        </pc:spChg>
        <pc:spChg chg="add mod">
          <ac:chgData name="Shannon Whitters" userId="411c7dc9-68dd-4011-86b1-c57fe6bc6f33" providerId="ADAL" clId="{75221FA7-C9B8-4EB5-A190-33563140F195}" dt="2026-04-07T16:25:29.468" v="429" actId="20577"/>
          <ac:spMkLst>
            <pc:docMk/>
            <pc:sldMk cId="3988924137" sldId="258"/>
            <ac:spMk id="8" creationId="{50C2A482-23FC-1F91-3274-52B230C9405C}"/>
          </ac:spMkLst>
        </pc:spChg>
        <pc:spChg chg="add mod">
          <ac:chgData name="Shannon Whitters" userId="411c7dc9-68dd-4011-86b1-c57fe6bc6f33" providerId="ADAL" clId="{75221FA7-C9B8-4EB5-A190-33563140F195}" dt="2026-04-07T16:25:24.613" v="422" actId="26606"/>
          <ac:spMkLst>
            <pc:docMk/>
            <pc:sldMk cId="3988924137" sldId="258"/>
            <ac:spMk id="10" creationId="{207A08AE-E238-5465-53A5-DCD1D1164D09}"/>
          </ac:spMkLst>
        </pc:spChg>
        <pc:spChg chg="add mod">
          <ac:chgData name="Shannon Whitters" userId="411c7dc9-68dd-4011-86b1-c57fe6bc6f33" providerId="ADAL" clId="{75221FA7-C9B8-4EB5-A190-33563140F195}" dt="2026-04-07T16:25:24.613" v="422" actId="26606"/>
          <ac:spMkLst>
            <pc:docMk/>
            <pc:sldMk cId="3988924137" sldId="258"/>
            <ac:spMk id="12" creationId="{07FB1E57-0B14-47D1-1A6A-B0D5ACCB2827}"/>
          </ac:spMkLst>
        </pc:spChg>
      </pc:sldChg>
      <pc:sldChg chg="add del">
        <pc:chgData name="Shannon Whitters" userId="411c7dc9-68dd-4011-86b1-c57fe6bc6f33" providerId="ADAL" clId="{75221FA7-C9B8-4EB5-A190-33563140F195}" dt="2026-04-07T16:28:35.517" v="450" actId="47"/>
        <pc:sldMkLst>
          <pc:docMk/>
          <pc:sldMk cId="1793946289" sldId="259"/>
        </pc:sldMkLst>
      </pc:sldChg>
      <pc:sldChg chg="new del">
        <pc:chgData name="Shannon Whitters" userId="411c7dc9-68dd-4011-86b1-c57fe6bc6f33" providerId="ADAL" clId="{75221FA7-C9B8-4EB5-A190-33563140F195}" dt="2026-04-07T16:28:36.179" v="451" actId="47"/>
        <pc:sldMkLst>
          <pc:docMk/>
          <pc:sldMk cId="1163608784" sldId="260"/>
        </pc:sldMkLst>
      </pc:sldChg>
      <pc:sldMasterChg chg="modSp modSldLayout">
        <pc:chgData name="Shannon Whitters" userId="411c7dc9-68dd-4011-86b1-c57fe6bc6f33" providerId="ADAL" clId="{75221FA7-C9B8-4EB5-A190-33563140F195}" dt="2026-04-07T16:27:01.706" v="447" actId="2711"/>
        <pc:sldMasterMkLst>
          <pc:docMk/>
          <pc:sldMasterMk cId="3393049330" sldId="2147483672"/>
        </pc:sldMasterMkLst>
        <pc:spChg chg="mod">
          <ac:chgData name="Shannon Whitters" userId="411c7dc9-68dd-4011-86b1-c57fe6bc6f33" providerId="ADAL" clId="{75221FA7-C9B8-4EB5-A190-33563140F195}" dt="2026-04-07T16:27:01.706" v="447" actId="2711"/>
          <ac:spMkLst>
            <pc:docMk/>
            <pc:sldMasterMk cId="3393049330" sldId="2147483672"/>
            <ac:spMk id="2" creationId="{00000000-0000-0000-0000-000000000000}"/>
          </ac:spMkLst>
        </pc:spChg>
        <pc:sldLayoutChg chg="addSp modSp mod">
          <pc:chgData name="Shannon Whitters" userId="411c7dc9-68dd-4011-86b1-c57fe6bc6f33" providerId="ADAL" clId="{75221FA7-C9B8-4EB5-A190-33563140F195}" dt="2026-04-07T16:26:39.186" v="445" actId="2711"/>
          <pc:sldLayoutMkLst>
            <pc:docMk/>
            <pc:sldMasterMk cId="3393049330" sldId="2147483672"/>
            <pc:sldLayoutMk cId="2628197137" sldId="2147483673"/>
          </pc:sldLayoutMkLst>
          <pc:spChg chg="mod">
            <ac:chgData name="Shannon Whitters" userId="411c7dc9-68dd-4011-86b1-c57fe6bc6f33" providerId="ADAL" clId="{75221FA7-C9B8-4EB5-A190-33563140F195}" dt="2026-04-07T16:26:39.186" v="445" actId="2711"/>
            <ac:spMkLst>
              <pc:docMk/>
              <pc:sldMasterMk cId="3393049330" sldId="2147483672"/>
              <pc:sldLayoutMk cId="2628197137" sldId="2147483673"/>
              <ac:spMk id="2" creationId="{00000000-0000-0000-0000-000000000000}"/>
            </ac:spMkLst>
          </pc:spChg>
          <pc:spChg chg="mod">
            <ac:chgData name="Shannon Whitters" userId="411c7dc9-68dd-4011-86b1-c57fe6bc6f33" providerId="ADAL" clId="{75221FA7-C9B8-4EB5-A190-33563140F195}" dt="2026-04-07T16:21:47.460" v="276" actId="34135"/>
            <ac:spMkLst>
              <pc:docMk/>
              <pc:sldMasterMk cId="3393049330" sldId="2147483672"/>
              <pc:sldLayoutMk cId="2628197137" sldId="2147483673"/>
              <ac:spMk id="8" creationId="{5FB1233A-50A6-6583-637F-782AA95EDA4B}"/>
            </ac:spMkLst>
          </pc:spChg>
          <pc:spChg chg="mod">
            <ac:chgData name="Shannon Whitters" userId="411c7dc9-68dd-4011-86b1-c57fe6bc6f33" providerId="ADAL" clId="{75221FA7-C9B8-4EB5-A190-33563140F195}" dt="2026-04-07T16:21:47.460" v="276" actId="34135"/>
            <ac:spMkLst>
              <pc:docMk/>
              <pc:sldMasterMk cId="3393049330" sldId="2147483672"/>
              <pc:sldLayoutMk cId="2628197137" sldId="2147483673"/>
              <ac:spMk id="9" creationId="{7C6B800D-42D1-EC60-7F7B-0B3C950A4DF8}"/>
            </ac:spMkLst>
          </pc:spChg>
          <pc:spChg chg="mod">
            <ac:chgData name="Shannon Whitters" userId="411c7dc9-68dd-4011-86b1-c57fe6bc6f33" providerId="ADAL" clId="{75221FA7-C9B8-4EB5-A190-33563140F195}" dt="2026-04-07T16:21:49.190" v="277" actId="34135"/>
            <ac:spMkLst>
              <pc:docMk/>
              <pc:sldMasterMk cId="3393049330" sldId="2147483672"/>
              <pc:sldLayoutMk cId="2628197137" sldId="2147483673"/>
              <ac:spMk id="12" creationId="{1FFFDA58-D905-1FC4-04E6-201ECB6B0FCC}"/>
            </ac:spMkLst>
          </pc:spChg>
          <pc:spChg chg="mod">
            <ac:chgData name="Shannon Whitters" userId="411c7dc9-68dd-4011-86b1-c57fe6bc6f33" providerId="ADAL" clId="{75221FA7-C9B8-4EB5-A190-33563140F195}" dt="2026-04-07T16:21:49.190" v="277" actId="34135"/>
            <ac:spMkLst>
              <pc:docMk/>
              <pc:sldMasterMk cId="3393049330" sldId="2147483672"/>
              <pc:sldLayoutMk cId="2628197137" sldId="2147483673"/>
              <ac:spMk id="13" creationId="{3C660630-CF4C-7D74-0BCB-DE359AE875A3}"/>
            </ac:spMkLst>
          </pc:spChg>
          <pc:grpChg chg="mod ord">
            <ac:chgData name="Shannon Whitters" userId="411c7dc9-68dd-4011-86b1-c57fe6bc6f33" providerId="ADAL" clId="{75221FA7-C9B8-4EB5-A190-33563140F195}" dt="2026-04-07T16:21:47.460" v="276" actId="34135"/>
            <ac:grpSpMkLst>
              <pc:docMk/>
              <pc:sldMasterMk cId="3393049330" sldId="2147483672"/>
              <pc:sldLayoutMk cId="2628197137" sldId="2147483673"/>
              <ac:grpSpMk id="10" creationId="{129DC9E2-1024-EEB1-3840-F46B51FF8F69}"/>
            </ac:grpSpMkLst>
          </pc:grpChg>
          <pc:grpChg chg="mod ord">
            <ac:chgData name="Shannon Whitters" userId="411c7dc9-68dd-4011-86b1-c57fe6bc6f33" providerId="ADAL" clId="{75221FA7-C9B8-4EB5-A190-33563140F195}" dt="2026-04-07T16:21:49.190" v="277" actId="34135"/>
            <ac:grpSpMkLst>
              <pc:docMk/>
              <pc:sldMasterMk cId="3393049330" sldId="2147483672"/>
              <pc:sldLayoutMk cId="2628197137" sldId="2147483673"/>
              <ac:grpSpMk id="11" creationId="{1BC2A6B0-988B-3B4C-A3E2-CE17686DEFA7}"/>
            </ac:grpSpMkLst>
          </pc:grpChg>
          <pc:picChg chg="add mod ord">
            <ac:chgData name="Shannon Whitters" userId="411c7dc9-68dd-4011-86b1-c57fe6bc6f33" providerId="ADAL" clId="{75221FA7-C9B8-4EB5-A190-33563140F195}" dt="2026-04-07T16:21:45.684" v="275" actId="34135"/>
            <ac:picMkLst>
              <pc:docMk/>
              <pc:sldMasterMk cId="3393049330" sldId="2147483672"/>
              <pc:sldLayoutMk cId="2628197137" sldId="2147483673"/>
              <ac:picMk id="17" creationId="{9A3C9C5C-96E0-C951-14DF-762D019EA6FE}"/>
            </ac:picMkLst>
          </pc:picChg>
        </pc:sldLayoutChg>
        <pc:sldLayoutChg chg="addSp delSp modSp mod">
          <pc:chgData name="Shannon Whitters" userId="411c7dc9-68dd-4011-86b1-c57fe6bc6f33" providerId="ADAL" clId="{75221FA7-C9B8-4EB5-A190-33563140F195}" dt="2026-04-07T16:26:52.935" v="446" actId="2711"/>
          <pc:sldLayoutMkLst>
            <pc:docMk/>
            <pc:sldMasterMk cId="3393049330" sldId="2147483672"/>
            <pc:sldLayoutMk cId="1381263768" sldId="2147483674"/>
          </pc:sldLayoutMkLst>
          <pc:spChg chg="mod">
            <ac:chgData name="Shannon Whitters" userId="411c7dc9-68dd-4011-86b1-c57fe6bc6f33" providerId="ADAL" clId="{75221FA7-C9B8-4EB5-A190-33563140F195}" dt="2026-04-07T16:26:52.935" v="446" actId="2711"/>
            <ac:spMkLst>
              <pc:docMk/>
              <pc:sldMasterMk cId="3393049330" sldId="2147483672"/>
              <pc:sldLayoutMk cId="1381263768" sldId="2147483674"/>
              <ac:spMk id="2" creationId="{00000000-0000-0000-0000-000000000000}"/>
            </ac:spMkLst>
          </pc:spChg>
          <pc:spChg chg="mod">
            <ac:chgData name="Shannon Whitters" userId="411c7dc9-68dd-4011-86b1-c57fe6bc6f33" providerId="ADAL" clId="{75221FA7-C9B8-4EB5-A190-33563140F195}" dt="2026-04-07T16:21:27.571" v="267" actId="34135"/>
            <ac:spMkLst>
              <pc:docMk/>
              <pc:sldMasterMk cId="3393049330" sldId="2147483672"/>
              <pc:sldLayoutMk cId="1381263768" sldId="2147483674"/>
              <ac:spMk id="8" creationId="{85E4AD9B-84F1-24DF-28AB-A4AEAD19534A}"/>
            </ac:spMkLst>
          </pc:spChg>
          <pc:spChg chg="mod">
            <ac:chgData name="Shannon Whitters" userId="411c7dc9-68dd-4011-86b1-c57fe6bc6f33" providerId="ADAL" clId="{75221FA7-C9B8-4EB5-A190-33563140F195}" dt="2026-04-07T16:21:27.571" v="267" actId="34135"/>
            <ac:spMkLst>
              <pc:docMk/>
              <pc:sldMasterMk cId="3393049330" sldId="2147483672"/>
              <pc:sldLayoutMk cId="1381263768" sldId="2147483674"/>
              <ac:spMk id="9" creationId="{D34E2F04-66E1-8D10-7471-24DAF98486F2}"/>
            </ac:spMkLst>
          </pc:spChg>
          <pc:spChg chg="mod">
            <ac:chgData name="Shannon Whitters" userId="411c7dc9-68dd-4011-86b1-c57fe6bc6f33" providerId="ADAL" clId="{75221FA7-C9B8-4EB5-A190-33563140F195}" dt="2026-04-07T16:21:29.354" v="268" actId="34135"/>
            <ac:spMkLst>
              <pc:docMk/>
              <pc:sldMasterMk cId="3393049330" sldId="2147483672"/>
              <pc:sldLayoutMk cId="1381263768" sldId="2147483674"/>
              <ac:spMk id="11" creationId="{3E4EEFF2-40B9-CE80-565E-E1F341E11F31}"/>
            </ac:spMkLst>
          </pc:spChg>
          <pc:spChg chg="mod">
            <ac:chgData name="Shannon Whitters" userId="411c7dc9-68dd-4011-86b1-c57fe6bc6f33" providerId="ADAL" clId="{75221FA7-C9B8-4EB5-A190-33563140F195}" dt="2026-04-07T16:21:29.354" v="268" actId="34135"/>
            <ac:spMkLst>
              <pc:docMk/>
              <pc:sldMasterMk cId="3393049330" sldId="2147483672"/>
              <pc:sldLayoutMk cId="1381263768" sldId="2147483674"/>
              <ac:spMk id="12" creationId="{248A9DEB-2B04-541C-823D-F54C806E4B68}"/>
            </ac:spMkLst>
          </pc:spChg>
          <pc:grpChg chg="mod ord">
            <ac:chgData name="Shannon Whitters" userId="411c7dc9-68dd-4011-86b1-c57fe6bc6f33" providerId="ADAL" clId="{75221FA7-C9B8-4EB5-A190-33563140F195}" dt="2026-04-07T16:21:27.571" v="267" actId="34135"/>
            <ac:grpSpMkLst>
              <pc:docMk/>
              <pc:sldMasterMk cId="3393049330" sldId="2147483672"/>
              <pc:sldLayoutMk cId="1381263768" sldId="2147483674"/>
              <ac:grpSpMk id="7" creationId="{B241CA21-B922-BBFB-5F4D-6A78D1EC3B8C}"/>
            </ac:grpSpMkLst>
          </pc:grpChg>
          <pc:grpChg chg="mod ord">
            <ac:chgData name="Shannon Whitters" userId="411c7dc9-68dd-4011-86b1-c57fe6bc6f33" providerId="ADAL" clId="{75221FA7-C9B8-4EB5-A190-33563140F195}" dt="2026-04-07T16:21:29.354" v="268" actId="34135"/>
            <ac:grpSpMkLst>
              <pc:docMk/>
              <pc:sldMasterMk cId="3393049330" sldId="2147483672"/>
              <pc:sldLayoutMk cId="1381263768" sldId="2147483674"/>
              <ac:grpSpMk id="10" creationId="{7F06CCED-3CC0-9AE3-57B3-5E8E4B5897F0}"/>
            </ac:grpSpMkLst>
          </pc:grpChg>
          <pc:picChg chg="add del mod">
            <ac:chgData name="Shannon Whitters" userId="411c7dc9-68dd-4011-86b1-c57fe6bc6f33" providerId="ADAL" clId="{75221FA7-C9B8-4EB5-A190-33563140F195}" dt="2026-04-07T16:09:13.066" v="28" actId="478"/>
            <ac:picMkLst>
              <pc:docMk/>
              <pc:sldMasterMk cId="3393049330" sldId="2147483672"/>
              <pc:sldLayoutMk cId="1381263768" sldId="2147483674"/>
              <ac:picMk id="13" creationId="{2BC59485-C0D7-8068-CCDD-C7C8EDE8768B}"/>
            </ac:picMkLst>
          </pc:picChg>
          <pc:picChg chg="add mod ord">
            <ac:chgData name="Shannon Whitters" userId="411c7dc9-68dd-4011-86b1-c57fe6bc6f33" providerId="ADAL" clId="{75221FA7-C9B8-4EB5-A190-33563140F195}" dt="2026-04-07T16:21:26.032" v="266" actId="34135"/>
            <ac:picMkLst>
              <pc:docMk/>
              <pc:sldMasterMk cId="3393049330" sldId="2147483672"/>
              <pc:sldLayoutMk cId="1381263768" sldId="2147483674"/>
              <ac:picMk id="14" creationId="{FE31B793-226D-0C07-2F63-186ABCFFB82F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1:08.659" v="259" actId="34135"/>
          <pc:sldLayoutMkLst>
            <pc:docMk/>
            <pc:sldMasterMk cId="3393049330" sldId="2147483672"/>
            <pc:sldLayoutMk cId="999251850" sldId="2147483675"/>
          </pc:sldLayoutMkLst>
          <pc:spChg chg="mod">
            <ac:chgData name="Shannon Whitters" userId="411c7dc9-68dd-4011-86b1-c57fe6bc6f33" providerId="ADAL" clId="{75221FA7-C9B8-4EB5-A190-33563140F195}" dt="2026-04-07T16:21:06.566" v="258" actId="34135"/>
            <ac:spMkLst>
              <pc:docMk/>
              <pc:sldMasterMk cId="3393049330" sldId="2147483672"/>
              <pc:sldLayoutMk cId="999251850" sldId="2147483675"/>
              <ac:spMk id="8" creationId="{081B9088-7987-3835-02F4-3225E49BD6A7}"/>
            </ac:spMkLst>
          </pc:spChg>
          <pc:spChg chg="mod">
            <ac:chgData name="Shannon Whitters" userId="411c7dc9-68dd-4011-86b1-c57fe6bc6f33" providerId="ADAL" clId="{75221FA7-C9B8-4EB5-A190-33563140F195}" dt="2026-04-07T16:21:06.566" v="258" actId="34135"/>
            <ac:spMkLst>
              <pc:docMk/>
              <pc:sldMasterMk cId="3393049330" sldId="2147483672"/>
              <pc:sldLayoutMk cId="999251850" sldId="2147483675"/>
              <ac:spMk id="9" creationId="{521BCECC-0BC1-4C2A-52CC-B5883F2A88A0}"/>
            </ac:spMkLst>
          </pc:spChg>
          <pc:spChg chg="mod">
            <ac:chgData name="Shannon Whitters" userId="411c7dc9-68dd-4011-86b1-c57fe6bc6f33" providerId="ADAL" clId="{75221FA7-C9B8-4EB5-A190-33563140F195}" dt="2026-04-07T16:21:08.659" v="259" actId="34135"/>
            <ac:spMkLst>
              <pc:docMk/>
              <pc:sldMasterMk cId="3393049330" sldId="2147483672"/>
              <pc:sldLayoutMk cId="999251850" sldId="2147483675"/>
              <ac:spMk id="11" creationId="{AD44B675-61B0-148C-A58F-A03BD6977F77}"/>
            </ac:spMkLst>
          </pc:spChg>
          <pc:spChg chg="mod">
            <ac:chgData name="Shannon Whitters" userId="411c7dc9-68dd-4011-86b1-c57fe6bc6f33" providerId="ADAL" clId="{75221FA7-C9B8-4EB5-A190-33563140F195}" dt="2026-04-07T16:21:08.659" v="259" actId="34135"/>
            <ac:spMkLst>
              <pc:docMk/>
              <pc:sldMasterMk cId="3393049330" sldId="2147483672"/>
              <pc:sldLayoutMk cId="999251850" sldId="2147483675"/>
              <ac:spMk id="12" creationId="{D54FFCC5-6E93-68FC-84AB-F49E589EEFFF}"/>
            </ac:spMkLst>
          </pc:spChg>
          <pc:grpChg chg="mod ord">
            <ac:chgData name="Shannon Whitters" userId="411c7dc9-68dd-4011-86b1-c57fe6bc6f33" providerId="ADAL" clId="{75221FA7-C9B8-4EB5-A190-33563140F195}" dt="2026-04-07T16:21:06.566" v="258" actId="34135"/>
            <ac:grpSpMkLst>
              <pc:docMk/>
              <pc:sldMasterMk cId="3393049330" sldId="2147483672"/>
              <pc:sldLayoutMk cId="999251850" sldId="2147483675"/>
              <ac:grpSpMk id="7" creationId="{3A18AF10-B7B3-92EB-4CA7-E20DDD7FF988}"/>
            </ac:grpSpMkLst>
          </pc:grpChg>
          <pc:grpChg chg="mod ord">
            <ac:chgData name="Shannon Whitters" userId="411c7dc9-68dd-4011-86b1-c57fe6bc6f33" providerId="ADAL" clId="{75221FA7-C9B8-4EB5-A190-33563140F195}" dt="2026-04-07T16:21:08.659" v="259" actId="34135"/>
            <ac:grpSpMkLst>
              <pc:docMk/>
              <pc:sldMasterMk cId="3393049330" sldId="2147483672"/>
              <pc:sldLayoutMk cId="999251850" sldId="2147483675"/>
              <ac:grpSpMk id="10" creationId="{95E9D8C2-D102-6888-DD16-F11127C5549E}"/>
            </ac:grpSpMkLst>
          </pc:grpChg>
          <pc:picChg chg="add mod ord">
            <ac:chgData name="Shannon Whitters" userId="411c7dc9-68dd-4011-86b1-c57fe6bc6f33" providerId="ADAL" clId="{75221FA7-C9B8-4EB5-A190-33563140F195}" dt="2026-04-07T16:21:04.774" v="257" actId="34135"/>
            <ac:picMkLst>
              <pc:docMk/>
              <pc:sldMasterMk cId="3393049330" sldId="2147483672"/>
              <pc:sldLayoutMk cId="999251850" sldId="2147483675"/>
              <ac:picMk id="13" creationId="{68C20C64-4FF4-6A50-0D2A-A956DA5C27C9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0:37.618" v="250" actId="34135"/>
          <pc:sldLayoutMkLst>
            <pc:docMk/>
            <pc:sldMasterMk cId="3393049330" sldId="2147483672"/>
            <pc:sldLayoutMk cId="4114469591" sldId="2147483676"/>
          </pc:sldLayoutMkLst>
          <pc:spChg chg="mod">
            <ac:chgData name="Shannon Whitters" userId="411c7dc9-68dd-4011-86b1-c57fe6bc6f33" providerId="ADAL" clId="{75221FA7-C9B8-4EB5-A190-33563140F195}" dt="2026-04-07T16:20:18.940" v="225" actId="34135"/>
            <ac:spMkLst>
              <pc:docMk/>
              <pc:sldMasterMk cId="3393049330" sldId="2147483672"/>
              <pc:sldLayoutMk cId="4114469591" sldId="2147483676"/>
              <ac:spMk id="9" creationId="{BC9E5C5B-7196-3E65-C7E9-7D8E926F62EC}"/>
            </ac:spMkLst>
          </pc:spChg>
          <pc:spChg chg="mod">
            <ac:chgData name="Shannon Whitters" userId="411c7dc9-68dd-4011-86b1-c57fe6bc6f33" providerId="ADAL" clId="{75221FA7-C9B8-4EB5-A190-33563140F195}" dt="2026-04-07T16:20:18.940" v="225" actId="34135"/>
            <ac:spMkLst>
              <pc:docMk/>
              <pc:sldMasterMk cId="3393049330" sldId="2147483672"/>
              <pc:sldLayoutMk cId="4114469591" sldId="2147483676"/>
              <ac:spMk id="10" creationId="{7D4EA04C-B5FE-E80A-BF0E-35EF690FD351}"/>
            </ac:spMkLst>
          </pc:spChg>
          <pc:spChg chg="mod">
            <ac:chgData name="Shannon Whitters" userId="411c7dc9-68dd-4011-86b1-c57fe6bc6f33" providerId="ADAL" clId="{75221FA7-C9B8-4EB5-A190-33563140F195}" dt="2026-04-07T16:20:24.853" v="228" actId="34135"/>
            <ac:spMkLst>
              <pc:docMk/>
              <pc:sldMasterMk cId="3393049330" sldId="2147483672"/>
              <pc:sldLayoutMk cId="4114469591" sldId="2147483676"/>
              <ac:spMk id="12" creationId="{823AEB7F-54E6-37D8-359F-9F5AE6C32462}"/>
            </ac:spMkLst>
          </pc:spChg>
          <pc:spChg chg="mod">
            <ac:chgData name="Shannon Whitters" userId="411c7dc9-68dd-4011-86b1-c57fe6bc6f33" providerId="ADAL" clId="{75221FA7-C9B8-4EB5-A190-33563140F195}" dt="2026-04-07T16:20:24.853" v="228" actId="34135"/>
            <ac:spMkLst>
              <pc:docMk/>
              <pc:sldMasterMk cId="3393049330" sldId="2147483672"/>
              <pc:sldLayoutMk cId="4114469591" sldId="2147483676"/>
              <ac:spMk id="13" creationId="{5D90D150-A0FE-C499-EA68-D10A0C212858}"/>
            </ac:spMkLst>
          </pc:spChg>
          <pc:grpChg chg="mod ord">
            <ac:chgData name="Shannon Whitters" userId="411c7dc9-68dd-4011-86b1-c57fe6bc6f33" providerId="ADAL" clId="{75221FA7-C9B8-4EB5-A190-33563140F195}" dt="2026-04-07T16:20:18.940" v="225" actId="34135"/>
            <ac:grpSpMkLst>
              <pc:docMk/>
              <pc:sldMasterMk cId="3393049330" sldId="2147483672"/>
              <pc:sldLayoutMk cId="4114469591" sldId="2147483676"/>
              <ac:grpSpMk id="8" creationId="{000AF589-77B0-29DC-661C-AB1C1E9DCDE5}"/>
            </ac:grpSpMkLst>
          </pc:grpChg>
          <pc:grpChg chg="mod ord">
            <ac:chgData name="Shannon Whitters" userId="411c7dc9-68dd-4011-86b1-c57fe6bc6f33" providerId="ADAL" clId="{75221FA7-C9B8-4EB5-A190-33563140F195}" dt="2026-04-07T16:20:24.853" v="228" actId="34135"/>
            <ac:grpSpMkLst>
              <pc:docMk/>
              <pc:sldMasterMk cId="3393049330" sldId="2147483672"/>
              <pc:sldLayoutMk cId="4114469591" sldId="2147483676"/>
              <ac:grpSpMk id="11" creationId="{72C91672-52ED-2464-9CD4-F36BE82173A4}"/>
            </ac:grpSpMkLst>
          </pc:grpChg>
          <pc:picChg chg="add mod ord">
            <ac:chgData name="Shannon Whitters" userId="411c7dc9-68dd-4011-86b1-c57fe6bc6f33" providerId="ADAL" clId="{75221FA7-C9B8-4EB5-A190-33563140F195}" dt="2026-04-07T16:20:37.618" v="250" actId="34135"/>
            <ac:picMkLst>
              <pc:docMk/>
              <pc:sldMasterMk cId="3393049330" sldId="2147483672"/>
              <pc:sldLayoutMk cId="4114469591" sldId="2147483676"/>
              <ac:picMk id="14" creationId="{013670DF-63C0-59CE-10DA-3BF311EB8F72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0:04.590" v="221" actId="34135"/>
          <pc:sldLayoutMkLst>
            <pc:docMk/>
            <pc:sldMasterMk cId="3393049330" sldId="2147483672"/>
            <pc:sldLayoutMk cId="2111968768" sldId="2147483677"/>
          </pc:sldLayoutMkLst>
          <pc:spChg chg="mod">
            <ac:chgData name="Shannon Whitters" userId="411c7dc9-68dd-4011-86b1-c57fe6bc6f33" providerId="ADAL" clId="{75221FA7-C9B8-4EB5-A190-33563140F195}" dt="2026-04-07T16:18:54.963" v="129" actId="14100"/>
            <ac:spMkLst>
              <pc:docMk/>
              <pc:sldMasterMk cId="3393049330" sldId="2147483672"/>
              <pc:sldLayoutMk cId="2111968768" sldId="2147483677"/>
              <ac:spMk id="2" creationId="{00000000-0000-0000-0000-000000000000}"/>
            </ac:spMkLst>
          </pc:spChg>
          <pc:spChg chg="mod">
            <ac:chgData name="Shannon Whitters" userId="411c7dc9-68dd-4011-86b1-c57fe6bc6f33" providerId="ADAL" clId="{75221FA7-C9B8-4EB5-A190-33563140F195}" dt="2026-04-07T16:19:39.627" v="175" actId="34135"/>
            <ac:spMkLst>
              <pc:docMk/>
              <pc:sldMasterMk cId="3393049330" sldId="2147483672"/>
              <pc:sldLayoutMk cId="2111968768" sldId="2147483677"/>
              <ac:spMk id="11" creationId="{BDAA6EAB-4F2B-D311-7F50-7E5677BE18BF}"/>
            </ac:spMkLst>
          </pc:spChg>
          <pc:spChg chg="mod">
            <ac:chgData name="Shannon Whitters" userId="411c7dc9-68dd-4011-86b1-c57fe6bc6f33" providerId="ADAL" clId="{75221FA7-C9B8-4EB5-A190-33563140F195}" dt="2026-04-07T16:19:39.627" v="175" actId="34135"/>
            <ac:spMkLst>
              <pc:docMk/>
              <pc:sldMasterMk cId="3393049330" sldId="2147483672"/>
              <pc:sldLayoutMk cId="2111968768" sldId="2147483677"/>
              <ac:spMk id="12" creationId="{FDBD3C7F-70F2-5435-3783-095DF23FC0C7}"/>
            </ac:spMkLst>
          </pc:spChg>
          <pc:spChg chg="mod">
            <ac:chgData name="Shannon Whitters" userId="411c7dc9-68dd-4011-86b1-c57fe6bc6f33" providerId="ADAL" clId="{75221FA7-C9B8-4EB5-A190-33563140F195}" dt="2026-04-07T16:19:47.759" v="178" actId="34135"/>
            <ac:spMkLst>
              <pc:docMk/>
              <pc:sldMasterMk cId="3393049330" sldId="2147483672"/>
              <pc:sldLayoutMk cId="2111968768" sldId="2147483677"/>
              <ac:spMk id="14" creationId="{8C652FF7-342A-11FB-22B0-023B8D1F40B8}"/>
            </ac:spMkLst>
          </pc:spChg>
          <pc:spChg chg="mod">
            <ac:chgData name="Shannon Whitters" userId="411c7dc9-68dd-4011-86b1-c57fe6bc6f33" providerId="ADAL" clId="{75221FA7-C9B8-4EB5-A190-33563140F195}" dt="2026-04-07T16:19:47.759" v="178" actId="34135"/>
            <ac:spMkLst>
              <pc:docMk/>
              <pc:sldMasterMk cId="3393049330" sldId="2147483672"/>
              <pc:sldLayoutMk cId="2111968768" sldId="2147483677"/>
              <ac:spMk id="15" creationId="{917EA8A5-44E3-254C-14FF-40D451D6DBF4}"/>
            </ac:spMkLst>
          </pc:spChg>
          <pc:grpChg chg="mod ord">
            <ac:chgData name="Shannon Whitters" userId="411c7dc9-68dd-4011-86b1-c57fe6bc6f33" providerId="ADAL" clId="{75221FA7-C9B8-4EB5-A190-33563140F195}" dt="2026-04-07T16:19:39.627" v="175" actId="34135"/>
            <ac:grpSpMkLst>
              <pc:docMk/>
              <pc:sldMasterMk cId="3393049330" sldId="2147483672"/>
              <pc:sldLayoutMk cId="2111968768" sldId="2147483677"/>
              <ac:grpSpMk id="10" creationId="{C4F6F2AC-1296-FED1-1265-9FC2514E4977}"/>
            </ac:grpSpMkLst>
          </pc:grpChg>
          <pc:grpChg chg="mod ord">
            <ac:chgData name="Shannon Whitters" userId="411c7dc9-68dd-4011-86b1-c57fe6bc6f33" providerId="ADAL" clId="{75221FA7-C9B8-4EB5-A190-33563140F195}" dt="2026-04-07T16:19:47.759" v="178" actId="34135"/>
            <ac:grpSpMkLst>
              <pc:docMk/>
              <pc:sldMasterMk cId="3393049330" sldId="2147483672"/>
              <pc:sldLayoutMk cId="2111968768" sldId="2147483677"/>
              <ac:grpSpMk id="13" creationId="{B562943E-B982-1E2D-26FB-66D95D64C418}"/>
            </ac:grpSpMkLst>
          </pc:grpChg>
          <pc:picChg chg="add mod ord">
            <ac:chgData name="Shannon Whitters" userId="411c7dc9-68dd-4011-86b1-c57fe6bc6f33" providerId="ADAL" clId="{75221FA7-C9B8-4EB5-A190-33563140F195}" dt="2026-04-07T16:20:04.590" v="221" actId="34135"/>
            <ac:picMkLst>
              <pc:docMk/>
              <pc:sldMasterMk cId="3393049330" sldId="2147483672"/>
              <pc:sldLayoutMk cId="2111968768" sldId="2147483677"/>
              <ac:picMk id="16" creationId="{45C1EBAA-622B-A56E-21B7-1487231CCE92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19:28.673" v="172" actId="34135"/>
          <pc:sldLayoutMkLst>
            <pc:docMk/>
            <pc:sldMasterMk cId="3393049330" sldId="2147483672"/>
            <pc:sldLayoutMk cId="954836360" sldId="2147483678"/>
          </pc:sldLayoutMkLst>
          <pc:spChg chg="mod">
            <ac:chgData name="Shannon Whitters" userId="411c7dc9-68dd-4011-86b1-c57fe6bc6f33" providerId="ADAL" clId="{75221FA7-C9B8-4EB5-A190-33563140F195}" dt="2026-04-07T16:19:09.069" v="133" actId="34135"/>
            <ac:spMkLst>
              <pc:docMk/>
              <pc:sldMasterMk cId="3393049330" sldId="2147483672"/>
              <pc:sldLayoutMk cId="954836360" sldId="2147483678"/>
              <ac:spMk id="7" creationId="{CDBE0AC7-7874-FB61-C9B9-4AD82E712021}"/>
            </ac:spMkLst>
          </pc:spChg>
          <pc:spChg chg="mod">
            <ac:chgData name="Shannon Whitters" userId="411c7dc9-68dd-4011-86b1-c57fe6bc6f33" providerId="ADAL" clId="{75221FA7-C9B8-4EB5-A190-33563140F195}" dt="2026-04-07T16:19:09.069" v="133" actId="34135"/>
            <ac:spMkLst>
              <pc:docMk/>
              <pc:sldMasterMk cId="3393049330" sldId="2147483672"/>
              <pc:sldLayoutMk cId="954836360" sldId="2147483678"/>
              <ac:spMk id="8" creationId="{B4D2EFC3-8804-ACD4-47BE-6EEC47337BD0}"/>
            </ac:spMkLst>
          </pc:spChg>
          <pc:spChg chg="mod">
            <ac:chgData name="Shannon Whitters" userId="411c7dc9-68dd-4011-86b1-c57fe6bc6f33" providerId="ADAL" clId="{75221FA7-C9B8-4EB5-A190-33563140F195}" dt="2026-04-07T16:19:13.316" v="135" actId="34135"/>
            <ac:spMkLst>
              <pc:docMk/>
              <pc:sldMasterMk cId="3393049330" sldId="2147483672"/>
              <pc:sldLayoutMk cId="954836360" sldId="2147483678"/>
              <ac:spMk id="10" creationId="{393F085C-532B-E033-1ABC-5CC7C066E286}"/>
            </ac:spMkLst>
          </pc:spChg>
          <pc:spChg chg="mod">
            <ac:chgData name="Shannon Whitters" userId="411c7dc9-68dd-4011-86b1-c57fe6bc6f33" providerId="ADAL" clId="{75221FA7-C9B8-4EB5-A190-33563140F195}" dt="2026-04-07T16:19:13.316" v="135" actId="34135"/>
            <ac:spMkLst>
              <pc:docMk/>
              <pc:sldMasterMk cId="3393049330" sldId="2147483672"/>
              <pc:sldLayoutMk cId="954836360" sldId="2147483678"/>
              <ac:spMk id="11" creationId="{78788437-B9D7-02F4-5442-3B78068C6604}"/>
            </ac:spMkLst>
          </pc:spChg>
          <pc:grpChg chg="mod ord">
            <ac:chgData name="Shannon Whitters" userId="411c7dc9-68dd-4011-86b1-c57fe6bc6f33" providerId="ADAL" clId="{75221FA7-C9B8-4EB5-A190-33563140F195}" dt="2026-04-07T16:19:09.069" v="133" actId="34135"/>
            <ac:grpSpMkLst>
              <pc:docMk/>
              <pc:sldMasterMk cId="3393049330" sldId="2147483672"/>
              <pc:sldLayoutMk cId="954836360" sldId="2147483678"/>
              <ac:grpSpMk id="6" creationId="{72926F2B-E1FA-2E7C-8EE3-EBBB3C4E0C85}"/>
            </ac:grpSpMkLst>
          </pc:grpChg>
          <pc:grpChg chg="mod ord">
            <ac:chgData name="Shannon Whitters" userId="411c7dc9-68dd-4011-86b1-c57fe6bc6f33" providerId="ADAL" clId="{75221FA7-C9B8-4EB5-A190-33563140F195}" dt="2026-04-07T16:19:13.316" v="135" actId="34135"/>
            <ac:grpSpMkLst>
              <pc:docMk/>
              <pc:sldMasterMk cId="3393049330" sldId="2147483672"/>
              <pc:sldLayoutMk cId="954836360" sldId="2147483678"/>
              <ac:grpSpMk id="9" creationId="{1A62561E-6EB8-E5D0-7037-6B5467714718}"/>
            </ac:grpSpMkLst>
          </pc:grpChg>
          <pc:picChg chg="add mod ord">
            <ac:chgData name="Shannon Whitters" userId="411c7dc9-68dd-4011-86b1-c57fe6bc6f33" providerId="ADAL" clId="{75221FA7-C9B8-4EB5-A190-33563140F195}" dt="2026-04-07T16:19:28.673" v="172" actId="34135"/>
            <ac:picMkLst>
              <pc:docMk/>
              <pc:sldMasterMk cId="3393049330" sldId="2147483672"/>
              <pc:sldLayoutMk cId="954836360" sldId="2147483678"/>
              <ac:picMk id="12" creationId="{78A8E5E0-F228-2F9F-913F-EFF422B30880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3:21.024" v="293" actId="34135"/>
          <pc:sldLayoutMkLst>
            <pc:docMk/>
            <pc:sldMasterMk cId="3393049330" sldId="2147483672"/>
            <pc:sldLayoutMk cId="2024581668" sldId="2147483679"/>
          </pc:sldLayoutMkLst>
          <pc:spChg chg="mod">
            <ac:chgData name="Shannon Whitters" userId="411c7dc9-68dd-4011-86b1-c57fe6bc6f33" providerId="ADAL" clId="{75221FA7-C9B8-4EB5-A190-33563140F195}" dt="2026-04-07T16:23:18.857" v="292" actId="34135"/>
            <ac:spMkLst>
              <pc:docMk/>
              <pc:sldMasterMk cId="3393049330" sldId="2147483672"/>
              <pc:sldLayoutMk cId="2024581668" sldId="2147483679"/>
              <ac:spMk id="6" creationId="{3CE4DEF6-B12B-18D4-0BFA-C2AE8A10F675}"/>
            </ac:spMkLst>
          </pc:spChg>
          <pc:spChg chg="mod">
            <ac:chgData name="Shannon Whitters" userId="411c7dc9-68dd-4011-86b1-c57fe6bc6f33" providerId="ADAL" clId="{75221FA7-C9B8-4EB5-A190-33563140F195}" dt="2026-04-07T16:23:18.857" v="292" actId="34135"/>
            <ac:spMkLst>
              <pc:docMk/>
              <pc:sldMasterMk cId="3393049330" sldId="2147483672"/>
              <pc:sldLayoutMk cId="2024581668" sldId="2147483679"/>
              <ac:spMk id="7" creationId="{B43D84B1-7667-5A2D-C85F-36E5F33545A5}"/>
            </ac:spMkLst>
          </pc:spChg>
          <pc:spChg chg="mod">
            <ac:chgData name="Shannon Whitters" userId="411c7dc9-68dd-4011-86b1-c57fe6bc6f33" providerId="ADAL" clId="{75221FA7-C9B8-4EB5-A190-33563140F195}" dt="2026-04-07T16:23:21.024" v="293" actId="34135"/>
            <ac:spMkLst>
              <pc:docMk/>
              <pc:sldMasterMk cId="3393049330" sldId="2147483672"/>
              <pc:sldLayoutMk cId="2024581668" sldId="2147483679"/>
              <ac:spMk id="9" creationId="{5A4BFBD6-A476-8B20-17D8-7DB14EC9D920}"/>
            </ac:spMkLst>
          </pc:spChg>
          <pc:spChg chg="mod">
            <ac:chgData name="Shannon Whitters" userId="411c7dc9-68dd-4011-86b1-c57fe6bc6f33" providerId="ADAL" clId="{75221FA7-C9B8-4EB5-A190-33563140F195}" dt="2026-04-07T16:23:21.024" v="293" actId="34135"/>
            <ac:spMkLst>
              <pc:docMk/>
              <pc:sldMasterMk cId="3393049330" sldId="2147483672"/>
              <pc:sldLayoutMk cId="2024581668" sldId="2147483679"/>
              <ac:spMk id="10" creationId="{4593180D-B183-3E68-A8EA-490E0A149909}"/>
            </ac:spMkLst>
          </pc:spChg>
          <pc:grpChg chg="mod ord">
            <ac:chgData name="Shannon Whitters" userId="411c7dc9-68dd-4011-86b1-c57fe6bc6f33" providerId="ADAL" clId="{75221FA7-C9B8-4EB5-A190-33563140F195}" dt="2026-04-07T16:23:18.857" v="292" actId="34135"/>
            <ac:grpSpMkLst>
              <pc:docMk/>
              <pc:sldMasterMk cId="3393049330" sldId="2147483672"/>
              <pc:sldLayoutMk cId="2024581668" sldId="2147483679"/>
              <ac:grpSpMk id="5" creationId="{6E885AFE-C815-5396-67B0-7A678C83B3A5}"/>
            </ac:grpSpMkLst>
          </pc:grpChg>
          <pc:grpChg chg="mod ord">
            <ac:chgData name="Shannon Whitters" userId="411c7dc9-68dd-4011-86b1-c57fe6bc6f33" providerId="ADAL" clId="{75221FA7-C9B8-4EB5-A190-33563140F195}" dt="2026-04-07T16:23:21.024" v="293" actId="34135"/>
            <ac:grpSpMkLst>
              <pc:docMk/>
              <pc:sldMasterMk cId="3393049330" sldId="2147483672"/>
              <pc:sldLayoutMk cId="2024581668" sldId="2147483679"/>
              <ac:grpSpMk id="8" creationId="{F74DC324-217B-7883-DD82-B7C540088CB1}"/>
            </ac:grpSpMkLst>
          </pc:grpChg>
          <pc:picChg chg="add mod ord">
            <ac:chgData name="Shannon Whitters" userId="411c7dc9-68dd-4011-86b1-c57fe6bc6f33" providerId="ADAL" clId="{75221FA7-C9B8-4EB5-A190-33563140F195}" dt="2026-04-07T16:23:16.733" v="291" actId="34135"/>
            <ac:picMkLst>
              <pc:docMk/>
              <pc:sldMasterMk cId="3393049330" sldId="2147483672"/>
              <pc:sldLayoutMk cId="2024581668" sldId="2147483679"/>
              <ac:picMk id="11" creationId="{540BC94B-9F22-43A8-DF14-D8F7DB101DFD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3:57.050" v="328" actId="34135"/>
          <pc:sldLayoutMkLst>
            <pc:docMk/>
            <pc:sldMasterMk cId="3393049330" sldId="2147483672"/>
            <pc:sldLayoutMk cId="1900486653" sldId="2147483680"/>
          </pc:sldLayoutMkLst>
          <pc:spChg chg="mod">
            <ac:chgData name="Shannon Whitters" userId="411c7dc9-68dd-4011-86b1-c57fe6bc6f33" providerId="ADAL" clId="{75221FA7-C9B8-4EB5-A190-33563140F195}" dt="2026-04-07T16:23:55.116" v="327" actId="34135"/>
            <ac:spMkLst>
              <pc:docMk/>
              <pc:sldMasterMk cId="3393049330" sldId="2147483672"/>
              <pc:sldLayoutMk cId="1900486653" sldId="2147483680"/>
              <ac:spMk id="9" creationId="{26A13742-CF80-20E9-569D-D7F6C77176C2}"/>
            </ac:spMkLst>
          </pc:spChg>
          <pc:spChg chg="mod">
            <ac:chgData name="Shannon Whitters" userId="411c7dc9-68dd-4011-86b1-c57fe6bc6f33" providerId="ADAL" clId="{75221FA7-C9B8-4EB5-A190-33563140F195}" dt="2026-04-07T16:23:55.116" v="327" actId="34135"/>
            <ac:spMkLst>
              <pc:docMk/>
              <pc:sldMasterMk cId="3393049330" sldId="2147483672"/>
              <pc:sldLayoutMk cId="1900486653" sldId="2147483680"/>
              <ac:spMk id="10" creationId="{150AE027-7859-FEEA-98BB-BF87BE9FE859}"/>
            </ac:spMkLst>
          </pc:spChg>
          <pc:spChg chg="mod">
            <ac:chgData name="Shannon Whitters" userId="411c7dc9-68dd-4011-86b1-c57fe6bc6f33" providerId="ADAL" clId="{75221FA7-C9B8-4EB5-A190-33563140F195}" dt="2026-04-07T16:23:57.050" v="328" actId="34135"/>
            <ac:spMkLst>
              <pc:docMk/>
              <pc:sldMasterMk cId="3393049330" sldId="2147483672"/>
              <pc:sldLayoutMk cId="1900486653" sldId="2147483680"/>
              <ac:spMk id="12" creationId="{D569939E-80F7-6E48-E760-A4A8162701A4}"/>
            </ac:spMkLst>
          </pc:spChg>
          <pc:spChg chg="mod">
            <ac:chgData name="Shannon Whitters" userId="411c7dc9-68dd-4011-86b1-c57fe6bc6f33" providerId="ADAL" clId="{75221FA7-C9B8-4EB5-A190-33563140F195}" dt="2026-04-07T16:23:57.050" v="328" actId="34135"/>
            <ac:spMkLst>
              <pc:docMk/>
              <pc:sldMasterMk cId="3393049330" sldId="2147483672"/>
              <pc:sldLayoutMk cId="1900486653" sldId="2147483680"/>
              <ac:spMk id="13" creationId="{50B32F34-ACFE-BA34-3131-1CADDAA3F519}"/>
            </ac:spMkLst>
          </pc:spChg>
          <pc:grpChg chg="mod ord">
            <ac:chgData name="Shannon Whitters" userId="411c7dc9-68dd-4011-86b1-c57fe6bc6f33" providerId="ADAL" clId="{75221FA7-C9B8-4EB5-A190-33563140F195}" dt="2026-04-07T16:23:55.116" v="327" actId="34135"/>
            <ac:grpSpMkLst>
              <pc:docMk/>
              <pc:sldMasterMk cId="3393049330" sldId="2147483672"/>
              <pc:sldLayoutMk cId="1900486653" sldId="2147483680"/>
              <ac:grpSpMk id="8" creationId="{34100F9D-3708-7692-9646-01D24E33DAF4}"/>
            </ac:grpSpMkLst>
          </pc:grpChg>
          <pc:grpChg chg="mod ord">
            <ac:chgData name="Shannon Whitters" userId="411c7dc9-68dd-4011-86b1-c57fe6bc6f33" providerId="ADAL" clId="{75221FA7-C9B8-4EB5-A190-33563140F195}" dt="2026-04-07T16:23:57.050" v="328" actId="34135"/>
            <ac:grpSpMkLst>
              <pc:docMk/>
              <pc:sldMasterMk cId="3393049330" sldId="2147483672"/>
              <pc:sldLayoutMk cId="1900486653" sldId="2147483680"/>
              <ac:grpSpMk id="11" creationId="{0F22CE90-4721-B395-B10A-C362405F0CBE}"/>
            </ac:grpSpMkLst>
          </pc:grpChg>
          <pc:picChg chg="add mod ord">
            <ac:chgData name="Shannon Whitters" userId="411c7dc9-68dd-4011-86b1-c57fe6bc6f33" providerId="ADAL" clId="{75221FA7-C9B8-4EB5-A190-33563140F195}" dt="2026-04-07T16:23:51.528" v="326" actId="29295"/>
            <ac:picMkLst>
              <pc:docMk/>
              <pc:sldMasterMk cId="3393049330" sldId="2147483672"/>
              <pc:sldLayoutMk cId="1900486653" sldId="2147483680"/>
              <ac:picMk id="14" creationId="{F325B808-918C-6DB2-1447-08C8BC635B9F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4:19.753" v="369" actId="34135"/>
          <pc:sldLayoutMkLst>
            <pc:docMk/>
            <pc:sldMasterMk cId="3393049330" sldId="2147483672"/>
            <pc:sldLayoutMk cId="854373025" sldId="2147483681"/>
          </pc:sldLayoutMkLst>
          <pc:spChg chg="mod">
            <ac:chgData name="Shannon Whitters" userId="411c7dc9-68dd-4011-86b1-c57fe6bc6f33" providerId="ADAL" clId="{75221FA7-C9B8-4EB5-A190-33563140F195}" dt="2026-04-07T16:24:18.011" v="368" actId="34135"/>
            <ac:spMkLst>
              <pc:docMk/>
              <pc:sldMasterMk cId="3393049330" sldId="2147483672"/>
              <pc:sldLayoutMk cId="854373025" sldId="2147483681"/>
              <ac:spMk id="9" creationId="{046C17A8-A9ED-F502-2802-516188D2AE51}"/>
            </ac:spMkLst>
          </pc:spChg>
          <pc:spChg chg="mod">
            <ac:chgData name="Shannon Whitters" userId="411c7dc9-68dd-4011-86b1-c57fe6bc6f33" providerId="ADAL" clId="{75221FA7-C9B8-4EB5-A190-33563140F195}" dt="2026-04-07T16:24:18.011" v="368" actId="34135"/>
            <ac:spMkLst>
              <pc:docMk/>
              <pc:sldMasterMk cId="3393049330" sldId="2147483672"/>
              <pc:sldLayoutMk cId="854373025" sldId="2147483681"/>
              <ac:spMk id="10" creationId="{EE0FDFEA-C001-5751-B573-1BC9FB5B84BF}"/>
            </ac:spMkLst>
          </pc:spChg>
          <pc:spChg chg="mod">
            <ac:chgData name="Shannon Whitters" userId="411c7dc9-68dd-4011-86b1-c57fe6bc6f33" providerId="ADAL" clId="{75221FA7-C9B8-4EB5-A190-33563140F195}" dt="2026-04-07T16:24:19.753" v="369" actId="34135"/>
            <ac:spMkLst>
              <pc:docMk/>
              <pc:sldMasterMk cId="3393049330" sldId="2147483672"/>
              <pc:sldLayoutMk cId="854373025" sldId="2147483681"/>
              <ac:spMk id="12" creationId="{C556DE88-FA31-3D4D-C6F2-0FDBE48C8771}"/>
            </ac:spMkLst>
          </pc:spChg>
          <pc:spChg chg="mod">
            <ac:chgData name="Shannon Whitters" userId="411c7dc9-68dd-4011-86b1-c57fe6bc6f33" providerId="ADAL" clId="{75221FA7-C9B8-4EB5-A190-33563140F195}" dt="2026-04-07T16:24:19.753" v="369" actId="34135"/>
            <ac:spMkLst>
              <pc:docMk/>
              <pc:sldMasterMk cId="3393049330" sldId="2147483672"/>
              <pc:sldLayoutMk cId="854373025" sldId="2147483681"/>
              <ac:spMk id="13" creationId="{F751E4DC-94C5-CC2A-3ECA-BE7FA0724AD5}"/>
            </ac:spMkLst>
          </pc:spChg>
          <pc:grpChg chg="mod ord">
            <ac:chgData name="Shannon Whitters" userId="411c7dc9-68dd-4011-86b1-c57fe6bc6f33" providerId="ADAL" clId="{75221FA7-C9B8-4EB5-A190-33563140F195}" dt="2026-04-07T16:24:18.011" v="368" actId="34135"/>
            <ac:grpSpMkLst>
              <pc:docMk/>
              <pc:sldMasterMk cId="3393049330" sldId="2147483672"/>
              <pc:sldLayoutMk cId="854373025" sldId="2147483681"/>
              <ac:grpSpMk id="8" creationId="{F29D5C62-FE21-AE2F-6A3B-0B76E08DB309}"/>
            </ac:grpSpMkLst>
          </pc:grpChg>
          <pc:grpChg chg="mod ord">
            <ac:chgData name="Shannon Whitters" userId="411c7dc9-68dd-4011-86b1-c57fe6bc6f33" providerId="ADAL" clId="{75221FA7-C9B8-4EB5-A190-33563140F195}" dt="2026-04-07T16:24:19.753" v="369" actId="34135"/>
            <ac:grpSpMkLst>
              <pc:docMk/>
              <pc:sldMasterMk cId="3393049330" sldId="2147483672"/>
              <pc:sldLayoutMk cId="854373025" sldId="2147483681"/>
              <ac:grpSpMk id="11" creationId="{837E1D48-3FC0-48C0-B626-5A85EE28138C}"/>
            </ac:grpSpMkLst>
          </pc:grpChg>
          <pc:picChg chg="add mod ord">
            <ac:chgData name="Shannon Whitters" userId="411c7dc9-68dd-4011-86b1-c57fe6bc6f33" providerId="ADAL" clId="{75221FA7-C9B8-4EB5-A190-33563140F195}" dt="2026-04-07T16:24:15.675" v="367" actId="29295"/>
            <ac:picMkLst>
              <pc:docMk/>
              <pc:sldMasterMk cId="3393049330" sldId="2147483672"/>
              <pc:sldLayoutMk cId="854373025" sldId="2147483681"/>
              <ac:picMk id="14" creationId="{E61500A7-2B02-7388-825A-9DC89872F867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4:43.851" v="401" actId="34135"/>
          <pc:sldLayoutMkLst>
            <pc:docMk/>
            <pc:sldMasterMk cId="3393049330" sldId="2147483672"/>
            <pc:sldLayoutMk cId="2677873593" sldId="2147483682"/>
          </pc:sldLayoutMkLst>
          <pc:spChg chg="mod">
            <ac:chgData name="Shannon Whitters" userId="411c7dc9-68dd-4011-86b1-c57fe6bc6f33" providerId="ADAL" clId="{75221FA7-C9B8-4EB5-A190-33563140F195}" dt="2026-04-07T16:24:42.027" v="400" actId="34135"/>
            <ac:spMkLst>
              <pc:docMk/>
              <pc:sldMasterMk cId="3393049330" sldId="2147483672"/>
              <pc:sldLayoutMk cId="2677873593" sldId="2147483682"/>
              <ac:spMk id="8" creationId="{EA3C131F-6153-4E02-66D7-4EF2835FC98F}"/>
            </ac:spMkLst>
          </pc:spChg>
          <pc:spChg chg="mod">
            <ac:chgData name="Shannon Whitters" userId="411c7dc9-68dd-4011-86b1-c57fe6bc6f33" providerId="ADAL" clId="{75221FA7-C9B8-4EB5-A190-33563140F195}" dt="2026-04-07T16:24:42.027" v="400" actId="34135"/>
            <ac:spMkLst>
              <pc:docMk/>
              <pc:sldMasterMk cId="3393049330" sldId="2147483672"/>
              <pc:sldLayoutMk cId="2677873593" sldId="2147483682"/>
              <ac:spMk id="9" creationId="{FB0020F1-A722-D15C-53EA-45B335033364}"/>
            </ac:spMkLst>
          </pc:spChg>
          <pc:spChg chg="mod">
            <ac:chgData name="Shannon Whitters" userId="411c7dc9-68dd-4011-86b1-c57fe6bc6f33" providerId="ADAL" clId="{75221FA7-C9B8-4EB5-A190-33563140F195}" dt="2026-04-07T16:24:43.851" v="401" actId="34135"/>
            <ac:spMkLst>
              <pc:docMk/>
              <pc:sldMasterMk cId="3393049330" sldId="2147483672"/>
              <pc:sldLayoutMk cId="2677873593" sldId="2147483682"/>
              <ac:spMk id="11" creationId="{0EEFA324-586D-49E9-F0D3-4B563B805399}"/>
            </ac:spMkLst>
          </pc:spChg>
          <pc:spChg chg="mod">
            <ac:chgData name="Shannon Whitters" userId="411c7dc9-68dd-4011-86b1-c57fe6bc6f33" providerId="ADAL" clId="{75221FA7-C9B8-4EB5-A190-33563140F195}" dt="2026-04-07T16:24:43.851" v="401" actId="34135"/>
            <ac:spMkLst>
              <pc:docMk/>
              <pc:sldMasterMk cId="3393049330" sldId="2147483672"/>
              <pc:sldLayoutMk cId="2677873593" sldId="2147483682"/>
              <ac:spMk id="12" creationId="{D5CA7E9D-F60C-F3C0-BD07-262B9BFA8A76}"/>
            </ac:spMkLst>
          </pc:spChg>
          <pc:grpChg chg="mod ord">
            <ac:chgData name="Shannon Whitters" userId="411c7dc9-68dd-4011-86b1-c57fe6bc6f33" providerId="ADAL" clId="{75221FA7-C9B8-4EB5-A190-33563140F195}" dt="2026-04-07T16:24:42.027" v="400" actId="34135"/>
            <ac:grpSpMkLst>
              <pc:docMk/>
              <pc:sldMasterMk cId="3393049330" sldId="2147483672"/>
              <pc:sldLayoutMk cId="2677873593" sldId="2147483682"/>
              <ac:grpSpMk id="7" creationId="{7DE5B878-431A-B770-F00F-BDAD6B03618B}"/>
            </ac:grpSpMkLst>
          </pc:grpChg>
          <pc:grpChg chg="mod ord">
            <ac:chgData name="Shannon Whitters" userId="411c7dc9-68dd-4011-86b1-c57fe6bc6f33" providerId="ADAL" clId="{75221FA7-C9B8-4EB5-A190-33563140F195}" dt="2026-04-07T16:24:43.851" v="401" actId="34135"/>
            <ac:grpSpMkLst>
              <pc:docMk/>
              <pc:sldMasterMk cId="3393049330" sldId="2147483672"/>
              <pc:sldLayoutMk cId="2677873593" sldId="2147483682"/>
              <ac:grpSpMk id="10" creationId="{576D6397-BBBC-680D-548A-FC5EF53ED7F8}"/>
            </ac:grpSpMkLst>
          </pc:grpChg>
          <pc:picChg chg="add mod ord">
            <ac:chgData name="Shannon Whitters" userId="411c7dc9-68dd-4011-86b1-c57fe6bc6f33" providerId="ADAL" clId="{75221FA7-C9B8-4EB5-A190-33563140F195}" dt="2026-04-07T16:24:39.014" v="399" actId="29295"/>
            <ac:picMkLst>
              <pc:docMk/>
              <pc:sldMasterMk cId="3393049330" sldId="2147483672"/>
              <pc:sldLayoutMk cId="2677873593" sldId="2147483682"/>
              <ac:picMk id="13" creationId="{B935D528-4CEE-3508-293D-D4BC3ED02CF3}"/>
            </ac:picMkLst>
          </pc:picChg>
        </pc:sldLayoutChg>
        <pc:sldLayoutChg chg="addSp modSp mod">
          <pc:chgData name="Shannon Whitters" userId="411c7dc9-68dd-4011-86b1-c57fe6bc6f33" providerId="ADAL" clId="{75221FA7-C9B8-4EB5-A190-33563140F195}" dt="2026-04-07T16:25:03.349" v="419" actId="34135"/>
          <pc:sldLayoutMkLst>
            <pc:docMk/>
            <pc:sldMasterMk cId="3393049330" sldId="2147483672"/>
            <pc:sldLayoutMk cId="352494762" sldId="2147483683"/>
          </pc:sldLayoutMkLst>
          <pc:spChg chg="mod">
            <ac:chgData name="Shannon Whitters" userId="411c7dc9-68dd-4011-86b1-c57fe6bc6f33" providerId="ADAL" clId="{75221FA7-C9B8-4EB5-A190-33563140F195}" dt="2026-04-07T16:25:01.313" v="418" actId="34135"/>
            <ac:spMkLst>
              <pc:docMk/>
              <pc:sldMasterMk cId="3393049330" sldId="2147483672"/>
              <pc:sldLayoutMk cId="352494762" sldId="2147483683"/>
              <ac:spMk id="8" creationId="{23CE872D-4FD9-F8C4-632F-4B45CCDD8647}"/>
            </ac:spMkLst>
          </pc:spChg>
          <pc:spChg chg="mod">
            <ac:chgData name="Shannon Whitters" userId="411c7dc9-68dd-4011-86b1-c57fe6bc6f33" providerId="ADAL" clId="{75221FA7-C9B8-4EB5-A190-33563140F195}" dt="2026-04-07T16:25:01.313" v="418" actId="34135"/>
            <ac:spMkLst>
              <pc:docMk/>
              <pc:sldMasterMk cId="3393049330" sldId="2147483672"/>
              <pc:sldLayoutMk cId="352494762" sldId="2147483683"/>
              <ac:spMk id="9" creationId="{AEBC3F5D-B1FF-685D-10D9-711427B16982}"/>
            </ac:spMkLst>
          </pc:spChg>
          <pc:spChg chg="mod">
            <ac:chgData name="Shannon Whitters" userId="411c7dc9-68dd-4011-86b1-c57fe6bc6f33" providerId="ADAL" clId="{75221FA7-C9B8-4EB5-A190-33563140F195}" dt="2026-04-07T16:25:03.349" v="419" actId="34135"/>
            <ac:spMkLst>
              <pc:docMk/>
              <pc:sldMasterMk cId="3393049330" sldId="2147483672"/>
              <pc:sldLayoutMk cId="352494762" sldId="2147483683"/>
              <ac:spMk id="11" creationId="{9673E1CB-6324-1B9E-D2DD-AC5958B587D0}"/>
            </ac:spMkLst>
          </pc:spChg>
          <pc:spChg chg="mod">
            <ac:chgData name="Shannon Whitters" userId="411c7dc9-68dd-4011-86b1-c57fe6bc6f33" providerId="ADAL" clId="{75221FA7-C9B8-4EB5-A190-33563140F195}" dt="2026-04-07T16:25:03.349" v="419" actId="34135"/>
            <ac:spMkLst>
              <pc:docMk/>
              <pc:sldMasterMk cId="3393049330" sldId="2147483672"/>
              <pc:sldLayoutMk cId="352494762" sldId="2147483683"/>
              <ac:spMk id="12" creationId="{7330C46D-46DC-C825-DE9C-FA22599F7A4B}"/>
            </ac:spMkLst>
          </pc:spChg>
          <pc:grpChg chg="mod ord">
            <ac:chgData name="Shannon Whitters" userId="411c7dc9-68dd-4011-86b1-c57fe6bc6f33" providerId="ADAL" clId="{75221FA7-C9B8-4EB5-A190-33563140F195}" dt="2026-04-07T16:25:01.313" v="418" actId="34135"/>
            <ac:grpSpMkLst>
              <pc:docMk/>
              <pc:sldMasterMk cId="3393049330" sldId="2147483672"/>
              <pc:sldLayoutMk cId="352494762" sldId="2147483683"/>
              <ac:grpSpMk id="7" creationId="{7AB5FF9A-F135-E97B-90D8-30EF65D21AB8}"/>
            </ac:grpSpMkLst>
          </pc:grpChg>
          <pc:grpChg chg="mod ord">
            <ac:chgData name="Shannon Whitters" userId="411c7dc9-68dd-4011-86b1-c57fe6bc6f33" providerId="ADAL" clId="{75221FA7-C9B8-4EB5-A190-33563140F195}" dt="2026-04-07T16:25:03.349" v="419" actId="34135"/>
            <ac:grpSpMkLst>
              <pc:docMk/>
              <pc:sldMasterMk cId="3393049330" sldId="2147483672"/>
              <pc:sldLayoutMk cId="352494762" sldId="2147483683"/>
              <ac:grpSpMk id="10" creationId="{84DDFE9B-1B6E-E3CB-69F2-C45B107AC402}"/>
            </ac:grpSpMkLst>
          </pc:grpChg>
          <pc:picChg chg="add mod ord">
            <ac:chgData name="Shannon Whitters" userId="411c7dc9-68dd-4011-86b1-c57fe6bc6f33" providerId="ADAL" clId="{75221FA7-C9B8-4EB5-A190-33563140F195}" dt="2026-04-07T16:24:58.602" v="417" actId="34135"/>
            <ac:picMkLst>
              <pc:docMk/>
              <pc:sldMasterMk cId="3393049330" sldId="2147483672"/>
              <pc:sldLayoutMk cId="352494762" sldId="2147483683"/>
              <ac:picMk id="13" creationId="{99725B91-6C30-FF3D-8E12-29C52B2FD7C5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A3C9C5C-96E0-C951-14DF-762D019EA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BC2A6B0-988B-3B4C-A3E2-CE17686DE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1FFFDA58-D905-1FC4-04E6-201ECB6B0FC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3C660630-CF4C-7D74-0BCB-DE359AE875A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29DC9E2-1024-EEB1-3840-F46B51FF8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7C6B800D-42D1-EC60-7F7B-0B3C950A4DF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5FB1233A-50A6-6583-637F-782AA95EDA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5173"/>
            <a:ext cx="9144000" cy="1064790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460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QCC logo">
            <a:extLst>
              <a:ext uri="{FF2B5EF4-FFF2-40B4-BE49-F238E27FC236}">
                <a16:creationId xmlns:a16="http://schemas.microsoft.com/office/drawing/2014/main" id="{5C650903-7FB3-2F0B-012B-CCB622B467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676" y="951125"/>
            <a:ext cx="3988647" cy="115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97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935D528-4CEE-3508-293D-D4BC3ED02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DE5B878-431A-B770-F00F-BDAD6B036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EA3C131F-6153-4E02-66D7-4EF2835FC98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FB0020F1-A722-D15C-53EA-45B33503336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76D6397-BBBC-680D-548A-FC5EF53E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0EEFA324-586D-49E9-F0D3-4B563B80539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D5CA7E9D-F60C-F3C0-BD07-262B9BFA8A7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491133" cy="1325563"/>
          </a:xfrm>
        </p:spPr>
        <p:txBody>
          <a:bodyPr/>
          <a:lstStyle>
            <a:lvl1pPr>
              <a:defRPr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7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9725B91-6C30-FF3D-8E12-29C52B2FD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4DDFE9B-1B6E-E3CB-69F2-C45B107AC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9673E1CB-6324-1B9E-D2DD-AC5958B587D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7330C46D-46DC-C825-DE9C-FA22599F7A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AB5FF9A-F135-E97B-90D8-30EF65D21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23CE872D-4FD9-F8C4-632F-4B45CCDD864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EBC3F5D-B1FF-685D-10D9-711427B1698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E31B793-226D-0C07-2F63-186ABCFFB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F06CCED-3CC0-9AE3-57B3-5E8E4B589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3E4EEFF2-40B9-CE80-565E-E1F341E11F3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248A9DEB-2B04-541C-823D-F54C806E4B6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241CA21-B922-BBFB-5F4D-6A78D1EC3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85E4AD9B-84F1-24DF-28AB-A4AEAD19534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D34E2F04-66E1-8D10-7471-24DAF98486F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82760" cy="1325563"/>
          </a:xfrm>
        </p:spPr>
        <p:txBody>
          <a:bodyPr/>
          <a:lstStyle>
            <a:lvl1pPr>
              <a:defRPr b="1">
                <a:solidFill>
                  <a:srgbClr val="004A97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6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8C20C64-4FF4-6A50-0D2A-A956DA5C2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5E9D8C2-D102-6888-DD16-F11127C55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AD44B675-61B0-148C-A58F-A03BD6977F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D54FFCC5-6E93-68FC-84AB-F49E589EEFF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A18AF10-B7B3-92EB-4CA7-E20DDD7FF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081B9088-7987-3835-02F4-3225E49BD6A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521BCECC-0BC1-4C2A-52CC-B5883F2A88A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5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13670DF-63C0-59CE-10DA-3BF311EB8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2C91672-52ED-2464-9CD4-F36BE8217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823AEB7F-54E6-37D8-359F-9F5AE6C3246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5D90D150-A0FE-C499-EA68-D10A0C2128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00AF589-77B0-29DC-661C-AB1C1E9DC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BC9E5C5B-7196-3E65-C7E9-7D8E926F62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7D4EA04C-B5FE-E80A-BF0E-35EF690FD3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6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45C1EBAA-622B-A56E-21B7-1487231CC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562943E-B982-1E2D-26FB-66D95D64C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4" name="Right Triangle 13">
              <a:extLst>
                <a:ext uri="{FF2B5EF4-FFF2-40B4-BE49-F238E27FC236}">
                  <a16:creationId xmlns:a16="http://schemas.microsoft.com/office/drawing/2014/main" id="{8C652FF7-342A-11FB-22B0-023B8D1F40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917EA8A5-44E3-254C-14FF-40D451D6DBF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4F6F2AC-1296-FED1-1265-9FC2514E4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BDAA6EAB-4F2B-D311-7F50-7E5677BE18B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FDBD3C7F-70F2-5435-3783-095DF23FC0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554368" cy="1325563"/>
          </a:xfrm>
        </p:spPr>
        <p:txBody>
          <a:bodyPr/>
          <a:lstStyle>
            <a:lvl1pPr>
              <a:defRPr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6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8A8E5E0-F228-2F9F-913F-EFF422B30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1A62561E-6EB8-E5D0-7037-6B5467714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393F085C-532B-E033-1ABC-5CC7C066E28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78788437-B9D7-02F4-5442-3B78068C660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26F2B-E1FA-2E7C-8EE3-EBBB3C4E0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CDBE0AC7-7874-FB61-C9B9-4AD82E71202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B4D2EFC3-8804-ACD4-47BE-6EEC47337BD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3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40BC94B-9F22-43A8-DF14-D8F7DB10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74DC324-217B-7883-DD82-B7C540088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5A4BFBD6-A476-8B20-17D8-7DB14EC9D92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4593180D-B183-3E68-A8EA-490E0A14990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E885AFE-C815-5396-67B0-7A678C83B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3CE4DEF6-B12B-18D4-0BFA-C2AE8A10F67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B43D84B1-7667-5A2D-C85F-36E5F33545A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8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325B808-918C-6DB2-1447-08C8BC635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F22CE90-4721-B395-B10A-C362405F0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D569939E-80F7-6E48-E760-A4A8162701A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50B32F34-ACFE-BA34-3131-1CADDAA3F51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4100F9D-3708-7692-9646-01D24E33D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4670213"/>
            <a:ext cx="2187787" cy="2187787"/>
            <a:chOff x="-1" y="4670213"/>
            <a:chExt cx="2187787" cy="2187787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26A13742-CF80-20E9-569D-D7F6C77176C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150AE027-7859-FEEA-98BB-BF87BE9FE8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8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61500A7-2B02-7388-825A-9DC89872F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37E1D48-3FC0-48C0-B626-5A85EE281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 rot="10800000">
            <a:off x="10004213" y="-17568"/>
            <a:ext cx="2187787" cy="2187787"/>
            <a:chOff x="-1" y="4670213"/>
            <a:chExt cx="2187787" cy="2187787"/>
          </a:xfrm>
        </p:grpSpPr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C556DE88-FA31-3D4D-C6F2-0FDBE48C87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F751E4DC-94C5-CC2A-3ECA-BE7FA0724AD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29D5C62-FE21-AE2F-6A3B-0B76E08DB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" y="4670213"/>
            <a:ext cx="2187787" cy="2187787"/>
            <a:chOff x="-1" y="4670213"/>
            <a:chExt cx="2187787" cy="2187787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046C17A8-A9ED-F502-2802-516188D2AE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-1" y="4670213"/>
              <a:ext cx="2187787" cy="2187787"/>
            </a:xfrm>
            <a:prstGeom prst="rtTriangle">
              <a:avLst/>
            </a:prstGeom>
            <a:solidFill>
              <a:srgbClr val="0071C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EE0FDFEA-C001-5751-B573-1BC9FB5B84B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" y="5411892"/>
              <a:ext cx="1442721" cy="1442721"/>
            </a:xfrm>
            <a:prstGeom prst="rtTriangle">
              <a:avLst/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4A97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04A9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5EA36-8377-4AB0-8114-8C09E09ABA4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DB102-E5BF-4F38-B1F9-344AC4A6D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4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4A97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E97ADCF-1D42-F76B-200E-4925D67FD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45173"/>
            <a:ext cx="9144000" cy="1064790"/>
          </a:xfrm>
        </p:spPr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86F8AE-F4D3-B0BB-8E9C-9596F1DA9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4606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2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C2A482-23FC-1F91-3274-52B230C9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Title 2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07A08AE-E238-5465-53A5-DCD1D1164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7FB1E57-0B14-47D1-1A6A-B0D5ACCB28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2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70C0"/>
      </a:accent1>
      <a:accent2>
        <a:srgbClr val="00B0F0"/>
      </a:accent2>
      <a:accent3>
        <a:srgbClr val="ED7D31"/>
      </a:accent3>
      <a:accent4>
        <a:srgbClr val="BDD7E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</TotalTime>
  <Words>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2013 - 2022 Theme</vt:lpstr>
      <vt:lpstr>Title</vt:lpstr>
      <vt:lpstr>Title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Shannon Whitters</dc:creator>
  <cp:lastModifiedBy>Shannon Whitters</cp:lastModifiedBy>
  <cp:revision>1</cp:revision>
  <dcterms:created xsi:type="dcterms:W3CDTF">2026-04-07T15:57:50Z</dcterms:created>
  <dcterms:modified xsi:type="dcterms:W3CDTF">2026-04-07T16:28:41Z</dcterms:modified>
</cp:coreProperties>
</file>