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6" autoAdjust="0"/>
    <p:restoredTop sz="86419" autoAdjust="0"/>
  </p:normalViewPr>
  <p:slideViewPr>
    <p:cSldViewPr>
      <p:cViewPr varScale="1">
        <p:scale>
          <a:sx n="80" d="100"/>
          <a:sy n="80" d="100"/>
        </p:scale>
        <p:origin x="2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26956064-A79E-F408-0A0C-6D1E622A64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646113"/>
            <a:ext cx="3498850" cy="88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F123D4-D263-4CDD-DC33-C12FA668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B15EB-2B62-4968-A422-072EDC5B06F7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CB5AD76-EBE3-E3F0-30DB-E80263ECF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43C464-670E-2200-4981-9AE4D2959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9CB55-4AA9-4CFD-87CE-9335FBC5E8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248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5674A-93FC-159A-6EEE-905F5552F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8FEDF-EEBE-4592-979B-078B9D8A9D15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399DC-C8DA-AE76-8FFF-85599DCE9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EC226-1BB1-7724-D52F-7E4AE5A37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A7B1D-95FF-48FA-97BB-B11157DB81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466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60F9D-262C-FAB3-055C-1BF07B80F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3154A-F7A8-437F-A64E-DC696642D372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78CCC-8347-E1DB-2EA7-A25448878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FEDF3-1515-9979-E0A5-52A4A57BE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CC9ED-8C19-4DC0-8594-5859EE837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638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0E3A86F4-A53A-A802-72CC-EC60F9CDC5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228600"/>
            <a:ext cx="3498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8214AFB-6BEB-26CF-1F50-8D47434D18B3}"/>
              </a:ext>
            </a:extLst>
          </p:cNvPr>
          <p:cNvSpPr/>
          <p:nvPr userDrawn="1"/>
        </p:nvSpPr>
        <p:spPr>
          <a:xfrm>
            <a:off x="0" y="6721475"/>
            <a:ext cx="9144000" cy="136525"/>
          </a:xfrm>
          <a:prstGeom prst="rect">
            <a:avLst/>
          </a:prstGeom>
          <a:solidFill>
            <a:srgbClr val="0069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4555"/>
            <a:ext cx="82296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5F93024-5991-4329-9956-251FE4CFE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16CBF-C145-421E-96BB-BD3C0515D1D1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22EACF3-BEC0-2A47-F6AC-05E9D5498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B4BFDAF-71A5-DC32-2018-E7BA275B1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C43F8-3B77-429E-8806-0E09F5C56A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011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68DCB707-503D-F140-3570-1DDCE46051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1098550"/>
            <a:ext cx="3498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10109A4-C5A4-D129-2013-82F886BB20AA}"/>
              </a:ext>
            </a:extLst>
          </p:cNvPr>
          <p:cNvSpPr/>
          <p:nvPr userDrawn="1"/>
        </p:nvSpPr>
        <p:spPr>
          <a:xfrm>
            <a:off x="0" y="6721475"/>
            <a:ext cx="9144000" cy="136525"/>
          </a:xfrm>
          <a:prstGeom prst="rect">
            <a:avLst/>
          </a:prstGeom>
          <a:solidFill>
            <a:srgbClr val="0069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4095C4B-87C2-5AA5-717C-7DB2CA7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082C4-704A-4CDE-95D5-5B4A7227169B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7E9493B-D9B8-8AB3-90F1-5E4A00D73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71E8AB3-E6EE-CBAE-D5D1-13AFAEE48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ECF44-17D3-4913-96AE-9D4C7AE3BC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67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63581618-5F84-1D3F-B72D-35C596BB5B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228600"/>
            <a:ext cx="3498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0B8F8D7-ED89-C03E-4DA9-1B0598B199AB}"/>
              </a:ext>
            </a:extLst>
          </p:cNvPr>
          <p:cNvSpPr/>
          <p:nvPr userDrawn="1"/>
        </p:nvSpPr>
        <p:spPr>
          <a:xfrm>
            <a:off x="0" y="6721475"/>
            <a:ext cx="9144000" cy="136525"/>
          </a:xfrm>
          <a:prstGeom prst="rect">
            <a:avLst/>
          </a:prstGeom>
          <a:solidFill>
            <a:srgbClr val="0069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4425"/>
            <a:ext cx="8229600" cy="8826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EE83FE1-7947-414A-8BED-6C55D0CD0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461E6-DF70-4BE6-B737-01E4079025A3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7E93E3F-B393-36A8-CC38-100F5C9AD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449E44B-325B-6806-6912-46F8534C3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ED67-EB08-4EE1-B4F5-45F2D56D2B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4015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AA32AEB-E005-2EF3-49B7-E11A3AC84A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75" y="228600"/>
            <a:ext cx="29686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89DDE17-08F8-3A2A-5DEE-15F5F07960B9}"/>
              </a:ext>
            </a:extLst>
          </p:cNvPr>
          <p:cNvSpPr/>
          <p:nvPr userDrawn="1"/>
        </p:nvSpPr>
        <p:spPr>
          <a:xfrm>
            <a:off x="0" y="6721475"/>
            <a:ext cx="9144000" cy="136525"/>
          </a:xfrm>
          <a:prstGeom prst="rect">
            <a:avLst/>
          </a:prstGeom>
          <a:solidFill>
            <a:srgbClr val="0069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39999"/>
            <a:ext cx="4040188" cy="3586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28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39999"/>
            <a:ext cx="4041775" cy="3586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BC6D9CC-5B6A-8F86-6794-EE2406A3E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6347B-1BA5-461A-B957-1260DC5A0916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6C1DFED-0831-2BDD-77B8-4E8852F73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32D4406-A38E-0CF3-7757-91C8ACE15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F0105-53EE-4F96-AE8A-3436A0A6A0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81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11E9F1D0-DFBF-A5F0-A7F9-C6A13927F6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228600"/>
            <a:ext cx="3498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A32AA16-683A-FD51-2626-5E6D6FD0D266}"/>
              </a:ext>
            </a:extLst>
          </p:cNvPr>
          <p:cNvSpPr/>
          <p:nvPr userDrawn="1"/>
        </p:nvSpPr>
        <p:spPr>
          <a:xfrm>
            <a:off x="0" y="6721475"/>
            <a:ext cx="9144000" cy="136525"/>
          </a:xfrm>
          <a:prstGeom prst="rect">
            <a:avLst/>
          </a:prstGeom>
          <a:solidFill>
            <a:srgbClr val="0069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65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41B4846-BF3C-A5A6-12BC-7043CEC31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D0F65-5D6B-4D81-98F6-BE34F144F852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AEBE5FF-CFB1-078C-820A-DD6ABA764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33107B-874B-62D2-FFFE-A52799D25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D5DC7F-2542-4FEE-B729-59B72174F0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19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AC4DD930-B874-A6A7-6867-10E5215A49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228600"/>
            <a:ext cx="3498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647F59-7DE4-42C8-4065-9A40417274B1}"/>
              </a:ext>
            </a:extLst>
          </p:cNvPr>
          <p:cNvSpPr/>
          <p:nvPr userDrawn="1"/>
        </p:nvSpPr>
        <p:spPr>
          <a:xfrm>
            <a:off x="0" y="6721475"/>
            <a:ext cx="9144000" cy="136525"/>
          </a:xfrm>
          <a:prstGeom prst="rect">
            <a:avLst/>
          </a:prstGeom>
          <a:solidFill>
            <a:srgbClr val="0069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D8B86-147A-5A6C-7CB0-37C2D12FD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4840F-DEAF-48F7-B06C-1A5546BCF896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66933-95C3-BBC7-34D7-B58EE46A9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9F19F-843A-A14E-AF5B-3705C1259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45C77-C68F-4058-AC9B-8D34178C7E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387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3283E1AA-26BD-0F75-B5B4-796AD4E517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228600"/>
            <a:ext cx="3498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9EC207-5780-0B6C-860A-C9D3B18515AB}"/>
              </a:ext>
            </a:extLst>
          </p:cNvPr>
          <p:cNvSpPr/>
          <p:nvPr userDrawn="1"/>
        </p:nvSpPr>
        <p:spPr>
          <a:xfrm>
            <a:off x="0" y="6721475"/>
            <a:ext cx="9144000" cy="136525"/>
          </a:xfrm>
          <a:prstGeom prst="rect">
            <a:avLst/>
          </a:prstGeom>
          <a:solidFill>
            <a:srgbClr val="0069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5215"/>
            <a:ext cx="3008313" cy="825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45215"/>
            <a:ext cx="5111750" cy="47809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86000"/>
            <a:ext cx="3008313" cy="3840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4FB86DE-4945-645E-8338-FE3B1877E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20177-A19A-4550-A173-1DC6ADF374C7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A08F715-EA2F-1FAE-760C-EE4396C71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8956709-28CE-202B-9B47-16059F75D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A6220-AD18-470C-96D7-85C5F08018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933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182C598-9043-5E4B-B0B4-BD27080D53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228600"/>
            <a:ext cx="34988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478CEFD-97E8-E681-6288-F952069E5465}"/>
              </a:ext>
            </a:extLst>
          </p:cNvPr>
          <p:cNvSpPr/>
          <p:nvPr userDrawn="1"/>
        </p:nvSpPr>
        <p:spPr>
          <a:xfrm>
            <a:off x="0" y="6721475"/>
            <a:ext cx="9144000" cy="136525"/>
          </a:xfrm>
          <a:prstGeom prst="rect">
            <a:avLst/>
          </a:prstGeom>
          <a:solidFill>
            <a:srgbClr val="0069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9177"/>
            <a:ext cx="5486400" cy="342839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366A0D8-5B5E-4020-C48D-C90075B3E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5DB77-5B38-4EB3-992D-2E0BA605E163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12B5DC0-F273-8854-E0FF-5CFFDC0D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CED7082-FF40-E2EA-9274-C61246AF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A457F-B05B-48F9-83D3-05CB49C248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928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522DCA5-E341-87E9-5543-4AA9AA11530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3ED5610-EF65-7C92-4A23-2A4EAD1660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BED9F-84B5-1E11-3E19-6A8B7FF8A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453D74-8B06-40BD-B896-F1CBEF8F5053}" type="datetimeFigureOut">
              <a:rPr lang="en-US"/>
              <a:pPr>
                <a:defRPr/>
              </a:pPr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AF4EE-AEB4-FD70-CEC7-45F53C80C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9848C-B072-F661-E4DE-0055E48411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0A6B121-C692-404F-B2CE-B2938E7168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14594282-5609-566A-A760-9DB59C5460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57D5A0-A6CE-9068-FBC6-BB6FC05885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1B6016C2-2CCA-9EB1-B200-5FB9AC2E9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Title 2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7CF5A6F0-D34E-828F-6D0D-3034B7386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4113"/>
            <a:ext cx="8229600" cy="3733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Title</vt:lpstr>
      <vt:lpstr>Title 2</vt:lpstr>
    </vt:vector>
  </TitlesOfParts>
  <Company>QCC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Network Services</dc:creator>
  <cp:lastModifiedBy>Shannon Whitters</cp:lastModifiedBy>
  <cp:revision>9</cp:revision>
  <dcterms:created xsi:type="dcterms:W3CDTF">2013-11-13T14:41:28Z</dcterms:created>
  <dcterms:modified xsi:type="dcterms:W3CDTF">2026-04-07T15:34:33Z</dcterms:modified>
</cp:coreProperties>
</file>