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7"/>
  </p:notesMasterIdLst>
  <p:sldIdLst>
    <p:sldId id="256" r:id="rId2"/>
    <p:sldId id="396" r:id="rId3"/>
    <p:sldId id="578" r:id="rId4"/>
    <p:sldId id="509" r:id="rId5"/>
    <p:sldId id="506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B31753C-AF19-48BD-A69D-EF69C8BCF40D}" v="203" dt="2026-04-07T15:38:55.86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73" autoAdjust="0"/>
    <p:restoredTop sz="86419" autoAdjust="0"/>
  </p:normalViewPr>
  <p:slideViewPr>
    <p:cSldViewPr snapToGrid="0">
      <p:cViewPr varScale="1">
        <p:scale>
          <a:sx n="64" d="100"/>
          <a:sy n="64" d="100"/>
        </p:scale>
        <p:origin x="64" y="40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hannon Whitters" userId="411c7dc9-68dd-4011-86b1-c57fe6bc6f33" providerId="ADAL" clId="{75221FA7-C9B8-4EB5-A190-33563140F195}"/>
    <pc:docChg chg="undo custSel modSld">
      <pc:chgData name="Shannon Whitters" userId="411c7dc9-68dd-4011-86b1-c57fe6bc6f33" providerId="ADAL" clId="{75221FA7-C9B8-4EB5-A190-33563140F195}" dt="2026-04-07T15:38:55.862" v="295"/>
      <pc:docMkLst>
        <pc:docMk/>
      </pc:docMkLst>
      <pc:sldChg chg="delSp modSp mod">
        <pc:chgData name="Shannon Whitters" userId="411c7dc9-68dd-4011-86b1-c57fe6bc6f33" providerId="ADAL" clId="{75221FA7-C9B8-4EB5-A190-33563140F195}" dt="2026-04-07T15:38:32.269" v="291" actId="13244"/>
        <pc:sldMkLst>
          <pc:docMk/>
          <pc:sldMk cId="1991996093" sldId="256"/>
        </pc:sldMkLst>
        <pc:spChg chg="del mod">
          <ac:chgData name="Shannon Whitters" userId="411c7dc9-68dd-4011-86b1-c57fe6bc6f33" providerId="ADAL" clId="{75221FA7-C9B8-4EB5-A190-33563140F195}" dt="2026-04-07T15:36:17.364" v="2" actId="478"/>
          <ac:spMkLst>
            <pc:docMk/>
            <pc:sldMk cId="1991996093" sldId="256"/>
            <ac:spMk id="3" creationId="{00000000-0000-0000-0000-000000000000}"/>
          </ac:spMkLst>
        </pc:spChg>
        <pc:spChg chg="mod">
          <ac:chgData name="Shannon Whitters" userId="411c7dc9-68dd-4011-86b1-c57fe6bc6f33" providerId="ADAL" clId="{75221FA7-C9B8-4EB5-A190-33563140F195}" dt="2026-04-07T15:38:22.706" v="290" actId="33553"/>
          <ac:spMkLst>
            <pc:docMk/>
            <pc:sldMk cId="1991996093" sldId="256"/>
            <ac:spMk id="6" creationId="{3A61F97C-FE32-749C-6C7A-0BF097F9F8F0}"/>
          </ac:spMkLst>
        </pc:spChg>
        <pc:picChg chg="del">
          <ac:chgData name="Shannon Whitters" userId="411c7dc9-68dd-4011-86b1-c57fe6bc6f33" providerId="ADAL" clId="{75221FA7-C9B8-4EB5-A190-33563140F195}" dt="2026-04-07T15:35:59.302" v="0" actId="478"/>
          <ac:picMkLst>
            <pc:docMk/>
            <pc:sldMk cId="1991996093" sldId="256"/>
            <ac:picMk id="4" creationId="{00000000-0000-0000-0000-000000000000}"/>
          </ac:picMkLst>
        </pc:picChg>
        <pc:picChg chg="mod">
          <ac:chgData name="Shannon Whitters" userId="411c7dc9-68dd-4011-86b1-c57fe6bc6f33" providerId="ADAL" clId="{75221FA7-C9B8-4EB5-A190-33563140F195}" dt="2026-04-07T15:38:32.269" v="291" actId="13244"/>
          <ac:picMkLst>
            <pc:docMk/>
            <pc:sldMk cId="1991996093" sldId="256"/>
            <ac:picMk id="7" creationId="{06E84A9D-7C96-4340-A662-B6963E6AA321}"/>
          </ac:picMkLst>
        </pc:picChg>
      </pc:sldChg>
      <pc:sldChg chg="modSp mod">
        <pc:chgData name="Shannon Whitters" userId="411c7dc9-68dd-4011-86b1-c57fe6bc6f33" providerId="ADAL" clId="{75221FA7-C9B8-4EB5-A190-33563140F195}" dt="2026-04-07T15:37:08.159" v="85" actId="962"/>
        <pc:sldMkLst>
          <pc:docMk/>
          <pc:sldMk cId="0" sldId="396"/>
        </pc:sldMkLst>
        <pc:picChg chg="mod">
          <ac:chgData name="Shannon Whitters" userId="411c7dc9-68dd-4011-86b1-c57fe6bc6f33" providerId="ADAL" clId="{75221FA7-C9B8-4EB5-A190-33563140F195}" dt="2026-04-07T15:37:08.159" v="85" actId="962"/>
          <ac:picMkLst>
            <pc:docMk/>
            <pc:sldMk cId="0" sldId="396"/>
            <ac:picMk id="5" creationId="{DC394F49-B555-4A9D-B0E0-B6AC2C8F6733}"/>
          </ac:picMkLst>
        </pc:picChg>
      </pc:sldChg>
      <pc:sldChg chg="addSp delSp modSp mod">
        <pc:chgData name="Shannon Whitters" userId="411c7dc9-68dd-4011-86b1-c57fe6bc6f33" providerId="ADAL" clId="{75221FA7-C9B8-4EB5-A190-33563140F195}" dt="2026-04-07T15:38:55.862" v="295"/>
        <pc:sldMkLst>
          <pc:docMk/>
          <pc:sldMk cId="0" sldId="506"/>
        </pc:sldMkLst>
        <pc:spChg chg="del">
          <ac:chgData name="Shannon Whitters" userId="411c7dc9-68dd-4011-86b1-c57fe6bc6f33" providerId="ADAL" clId="{75221FA7-C9B8-4EB5-A190-33563140F195}" dt="2026-04-07T15:38:55.190" v="294" actId="478"/>
          <ac:spMkLst>
            <pc:docMk/>
            <pc:sldMk cId="0" sldId="506"/>
            <ac:spMk id="43012" creationId="{030BB817-6B82-4D23-A943-3184AD9D3894}"/>
          </ac:spMkLst>
        </pc:spChg>
        <pc:picChg chg="add mod">
          <ac:chgData name="Shannon Whitters" userId="411c7dc9-68dd-4011-86b1-c57fe6bc6f33" providerId="ADAL" clId="{75221FA7-C9B8-4EB5-A190-33563140F195}" dt="2026-04-07T15:38:55.862" v="295"/>
          <ac:picMkLst>
            <pc:docMk/>
            <pc:sldMk cId="0" sldId="506"/>
            <ac:picMk id="2" creationId="{1C6337EC-2B7F-4479-9B2D-122FD2E4ABC1}"/>
          </ac:picMkLst>
        </pc:picChg>
        <pc:picChg chg="del mod">
          <ac:chgData name="Shannon Whitters" userId="411c7dc9-68dd-4011-86b1-c57fe6bc6f33" providerId="ADAL" clId="{75221FA7-C9B8-4EB5-A190-33563140F195}" dt="2026-04-07T15:38:53.940" v="293" actId="21"/>
          <ac:picMkLst>
            <pc:docMk/>
            <pc:sldMk cId="0" sldId="506"/>
            <ac:picMk id="6" creationId="{1C6337EC-2B7F-4479-9B2D-122FD2E4ABC1}"/>
          </ac:picMkLst>
        </pc:picChg>
        <pc:picChg chg="mod">
          <ac:chgData name="Shannon Whitters" userId="411c7dc9-68dd-4011-86b1-c57fe6bc6f33" providerId="ADAL" clId="{75221FA7-C9B8-4EB5-A190-33563140F195}" dt="2026-04-07T15:38:42.974" v="292" actId="13244"/>
          <ac:picMkLst>
            <pc:docMk/>
            <pc:sldMk cId="0" sldId="506"/>
            <ac:picMk id="83970" creationId="{F4262E0C-841B-4BEF-A10F-472BCDE8BADF}"/>
          </ac:picMkLst>
        </pc:picChg>
      </pc:sldChg>
      <pc:sldChg chg="modSp mod">
        <pc:chgData name="Shannon Whitters" userId="411c7dc9-68dd-4011-86b1-c57fe6bc6f33" providerId="ADAL" clId="{75221FA7-C9B8-4EB5-A190-33563140F195}" dt="2026-04-07T15:37:11.550" v="87" actId="962"/>
        <pc:sldMkLst>
          <pc:docMk/>
          <pc:sldMk cId="1512391657" sldId="509"/>
        </pc:sldMkLst>
        <pc:picChg chg="mod">
          <ac:chgData name="Shannon Whitters" userId="411c7dc9-68dd-4011-86b1-c57fe6bc6f33" providerId="ADAL" clId="{75221FA7-C9B8-4EB5-A190-33563140F195}" dt="2026-04-07T15:37:11.550" v="87" actId="962"/>
          <ac:picMkLst>
            <pc:docMk/>
            <pc:sldMk cId="1512391657" sldId="509"/>
            <ac:picMk id="4" creationId="{A0E4B027-0D3F-4D8F-9AC4-F94ED8B93C3B}"/>
          </ac:picMkLst>
        </pc:picChg>
      </pc:sldChg>
      <pc:sldChg chg="modSp mod">
        <pc:chgData name="Shannon Whitters" userId="411c7dc9-68dd-4011-86b1-c57fe6bc6f33" providerId="ADAL" clId="{75221FA7-C9B8-4EB5-A190-33563140F195}" dt="2026-04-07T15:37:36.440" v="187" actId="962"/>
        <pc:sldMkLst>
          <pc:docMk/>
          <pc:sldMk cId="1696179840" sldId="578"/>
        </pc:sldMkLst>
        <pc:picChg chg="mod">
          <ac:chgData name="Shannon Whitters" userId="411c7dc9-68dd-4011-86b1-c57fe6bc6f33" providerId="ADAL" clId="{75221FA7-C9B8-4EB5-A190-33563140F195}" dt="2026-04-07T15:37:13.847" v="89" actId="962"/>
          <ac:picMkLst>
            <pc:docMk/>
            <pc:sldMk cId="1696179840" sldId="578"/>
            <ac:picMk id="8" creationId="{919C24C1-EB27-48AC-9079-5878F9135978}"/>
          </ac:picMkLst>
        </pc:picChg>
        <pc:picChg chg="mod">
          <ac:chgData name="Shannon Whitters" userId="411c7dc9-68dd-4011-86b1-c57fe6bc6f33" providerId="ADAL" clId="{75221FA7-C9B8-4EB5-A190-33563140F195}" dt="2026-04-07T15:37:36.440" v="187" actId="962"/>
          <ac:picMkLst>
            <pc:docMk/>
            <pc:sldMk cId="1696179840" sldId="578"/>
            <ac:picMk id="4098" creationId="{8723FD30-4486-4116-9F42-BC87CE447CBF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CBE859-74A9-428F-8AF2-0B11839709D3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DD7B5F-A068-4D31-99D8-1C8917E49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9873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DD7B5F-A068-4D31-99D8-1C8917E4931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450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>
            <a:extLst>
              <a:ext uri="{FF2B5EF4-FFF2-40B4-BE49-F238E27FC236}">
                <a16:creationId xmlns:a16="http://schemas.microsoft.com/office/drawing/2014/main" id="{0EFCE30A-94CC-497C-9868-2052AC3A44A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98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63588" indent="-293688" defTabSz="9398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76338" indent="-233363" defTabSz="9398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47825" indent="-233363" defTabSz="9398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117725" indent="-233363" defTabSz="9398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74925" indent="-233363" defTabSz="9398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32125" indent="-233363" defTabSz="9398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89325" indent="-233363" defTabSz="9398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46525" indent="-233363" defTabSz="9398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B6D366B-98F8-46F1-A8E0-52F8A120A2C9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0D592869-8B1C-4B84-AF06-D6F13596172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425450" y="703263"/>
            <a:ext cx="6259513" cy="3522662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AAEE85AE-C66C-41FA-B103-9ECE00BCA85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47738" y="4460875"/>
            <a:ext cx="5207000" cy="4224338"/>
          </a:xfrm>
          <a:ln/>
        </p:spPr>
        <p:txBody>
          <a:bodyPr/>
          <a:lstStyle/>
          <a:p>
            <a:pPr>
              <a:buFont typeface="Calibri" panose="020F0502020204030204" pitchFamily="34" charset="0"/>
              <a:buNone/>
              <a:defRPr/>
            </a:pPr>
            <a:endParaRPr lang="en-US" alt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>
            <a:extLst>
              <a:ext uri="{FF2B5EF4-FFF2-40B4-BE49-F238E27FC236}">
                <a16:creationId xmlns:a16="http://schemas.microsoft.com/office/drawing/2014/main" id="{6B806E7E-7187-435A-8725-68200B4E80E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5779" name="Notes Placeholder 2">
            <a:extLst>
              <a:ext uri="{FF2B5EF4-FFF2-40B4-BE49-F238E27FC236}">
                <a16:creationId xmlns:a16="http://schemas.microsoft.com/office/drawing/2014/main" id="{2BE2951F-87F2-4B01-8A2F-B1C1C088A2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27652" name="Slide Number Placeholder 3">
            <a:extLst>
              <a:ext uri="{FF2B5EF4-FFF2-40B4-BE49-F238E27FC236}">
                <a16:creationId xmlns:a16="http://schemas.microsoft.com/office/drawing/2014/main" id="{ACCEEF0B-4175-4AA5-81DE-8CDD64CD35F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13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0888" indent="-288925" defTabSz="9413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55700" indent="-230188" defTabSz="9413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17663" indent="-230188" defTabSz="9413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79625" indent="-230188" defTabSz="9413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36825" indent="-230188" defTabSz="9413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94025" indent="-230188" defTabSz="9413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51225" indent="-230188" defTabSz="9413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08425" indent="-230188" defTabSz="9413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1B711B6-289C-4D8C-8B26-2BD8A7B3D745}" type="slidenum">
              <a:rPr lang="en-US" altLang="en-US" smtClean="0"/>
              <a:pPr>
                <a:spcBef>
                  <a:spcPct val="0"/>
                </a:spcBef>
              </a:pPr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60570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>
            <a:extLst>
              <a:ext uri="{FF2B5EF4-FFF2-40B4-BE49-F238E27FC236}">
                <a16:creationId xmlns:a16="http://schemas.microsoft.com/office/drawing/2014/main" id="{173BC563-8A11-4DAA-AF09-A6B09A887DB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683" name="Notes Placeholder 2">
            <a:extLst>
              <a:ext uri="{FF2B5EF4-FFF2-40B4-BE49-F238E27FC236}">
                <a16:creationId xmlns:a16="http://schemas.microsoft.com/office/drawing/2014/main" id="{55A12303-CDC5-4A65-A8A2-5DFC664FA8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1200" y="4460875"/>
            <a:ext cx="5680075" cy="4543425"/>
          </a:xfrm>
          <a:ln/>
        </p:spPr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44036" name="Slide Number Placeholder 3">
            <a:extLst>
              <a:ext uri="{FF2B5EF4-FFF2-40B4-BE49-F238E27FC236}">
                <a16:creationId xmlns:a16="http://schemas.microsoft.com/office/drawing/2014/main" id="{3D141E61-67EB-4177-8C2C-80EBDB05AE0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13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0888" indent="-288925" defTabSz="9413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55700" indent="-230188" defTabSz="9413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17663" indent="-230188" defTabSz="9413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79625" indent="-230188" defTabSz="9413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36825" indent="-230188" defTabSz="9413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94025" indent="-230188" defTabSz="9413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51225" indent="-230188" defTabSz="9413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08425" indent="-230188" defTabSz="9413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C0FD57D-2B30-462E-9D68-67523F3EF525}" type="slidenum">
              <a:rPr lang="en-US" altLang="en-US" smtClean="0"/>
              <a:pPr>
                <a:spcBef>
                  <a:spcPct val="0"/>
                </a:spcBef>
              </a:pPr>
              <a:t>5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75366-FB50-4329-B019-D956EC1F98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004434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A88589A-C24F-4BFC-A6EB-D4F87D04AC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475719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E84F4F-E46D-4DD4-B9AC-EF6A6443B3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57A67-099B-407D-8EAA-5AD6597F16E8}" type="datetime1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79E688-D639-48CB-8321-BFC54B1B54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CBB074-6C8E-49A0-9904-C69A6AEB29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1D101-9A00-43C5-BB1F-74E89932EE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5088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8F268C-9A64-442C-9C1C-56E377124C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C55F3E-B805-4DDA-A792-3A3917E9E1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09321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73D36E-91FD-4BBF-84EC-1C485829D2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3C891-4680-406E-9C82-4D1EE255C21C}" type="datetime1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B52AA4-9008-4BD5-9B55-6AD0611219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7D292D-F843-4DF1-AED6-CE7E4A1C24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1D101-9A00-43C5-BB1F-74E89932EE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1903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CA4E7E-EB41-49B5-8C4F-19F7FC36A5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8782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C705E7-83AB-4340-B2BA-069DBC74C7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3497490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0DCA7B-8E4D-47A7-B546-FC4E37631D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10BD1-2918-4A49-A95E-14199ACCDE14}" type="datetime1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806F63-296F-4A97-A30B-E9725EB5ED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7DA2A4-45C1-4A6B-9473-7E835733E5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1D101-9A00-43C5-BB1F-74E89932EE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9349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151428-9E94-4F52-99BC-CE655E0931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48F956-0DD1-4F4C-B3A2-C89194DE53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33178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60FD85-6B2D-40FA-BBFB-B8470B813A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33178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802688-BF08-4397-9A96-1B7CDDA74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3D04A-592D-4436-AD92-7B7E90CEB6B8}" type="datetime1">
              <a:rPr lang="en-US" smtClean="0"/>
              <a:t>4/7/2026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5FC4D5-DD5E-44B2-80E0-633C1C1270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A66C70-CE22-4041-9C3B-0DACDE3B9F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1D101-9A00-43C5-BB1F-74E89932EE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4276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298804-BF26-4BC5-AD5D-2630606A82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2C1D18-6951-4191-A76A-FB7C39FEA8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FF6967-ED85-4D17-BF1B-6387B42F89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267176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0E9B4BD-D993-4795-A6C8-F4DD389AEAD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BC485E0-E88F-462D-8058-80AE0F7502C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26717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8653BAE-4CB5-4BDF-9935-73319ED9A4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165FB-C972-49C0-B6EE-BF0A52A07CBE}" type="datetime1">
              <a:rPr lang="en-US" smtClean="0"/>
              <a:t>4/7/2026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0659836-49F4-4172-9A31-573F5CDD67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D3E09E1-6469-4F06-8AF3-8543A57D14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1D101-9A00-43C5-BB1F-74E89932EE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3046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1134C0-9005-42C3-96CD-8FD526566C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9F2B159-AFD5-4547-B05D-BD5781A191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DDD14-E295-4164-83E0-A0306CD782AC}" type="datetime1">
              <a:rPr lang="en-US" smtClean="0"/>
              <a:t>4/7/2026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A6BA78E-DF26-4C81-BEDB-CE26ED4901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9748E97-DF93-492D-9500-BD39E3BB08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1D101-9A00-43C5-BB1F-74E89932EE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4173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60878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405E26-9C0C-4AF3-B2D8-209F9284A8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923231-E4A4-48C8-9E2C-33AA27EC87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457200"/>
            <a:ext cx="6172200" cy="478427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53AD184-51C3-4F03-969D-08B60B9B77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1840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A0BBC4-A9C7-41D6-828A-808D3116B4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31EF-043F-446D-9BC7-F22FC5B87738}" type="datetime1">
              <a:rPr lang="en-US" smtClean="0"/>
              <a:t>4/7/2026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019E72-F150-4A31-9289-69A17FCB8A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E22B9A-4109-4DA5-B9F6-9D35C55E5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1D101-9A00-43C5-BB1F-74E89932EE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09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1DE160-699F-468E-BCC3-8325AA6903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DFBC4CB-B36E-4962-8DA1-1FB00A1005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0012" y="457201"/>
            <a:ext cx="6172200" cy="450668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631602-9983-4FB6-86ED-55ABDFC537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274320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CC5847-BF12-4C22-9872-1859705C82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ED0E2-69D3-4BC5-A935-F67D9FCD426D}" type="datetime1">
              <a:rPr lang="en-US" smtClean="0"/>
              <a:t>4/7/2026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7C0E76-D266-4E81-801B-6A77569B62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5A3597-C6AA-4B52-B89A-8865A25319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1D101-9A00-43C5-BB1F-74E89932EE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579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348D52D-2433-4AF0-BEAB-B1CB23381B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FD3ED1-280E-4C7E-B6DD-2939F15762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2702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B37AF7-BDEC-43B5-BABA-72F7F0FE48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FBA1C-BDFF-407E-9EF0-0556F73A1C51}" type="datetime1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F4AD6C-E1F6-41F1-AEA4-BC5B0CE765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blipFill>
            <a:blip r:embed="rId11"/>
            <a:tile tx="0" ty="0" sx="100000" sy="100000" flip="none" algn="tl"/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203D9D-A148-41DB-A1A2-0615AC0C5E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A1D101-9A00-43C5-BB1F-74E89932EEF5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Background pattern&#10;&#10;Description automatically generated">
            <a:extLst>
              <a:ext uri="{FF2B5EF4-FFF2-40B4-BE49-F238E27FC236}">
                <a16:creationId xmlns:a16="http://schemas.microsoft.com/office/drawing/2014/main" id="{67FEBEC2-8BDE-4EC2-A52E-8EDFE743E9CD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232400"/>
            <a:ext cx="12192000" cy="162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4792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3A61F97C-FE32-749C-6C7A-0BF097F9F8F0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026219" y="1190883"/>
            <a:ext cx="10528471" cy="3046988"/>
          </a:xfrm>
          <a:prstGeom prst="rect">
            <a:avLst/>
          </a:prstGeom>
          <a:noFill/>
          <a:ln>
            <a:noFill/>
            <a:prstDash/>
          </a:ln>
          <a:effectLst>
            <a:softEdge rad="12700"/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600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Roboto" panose="02000000000000000000"/>
                <a:ea typeface="+mn-ea"/>
                <a:cs typeface="+mn-cs"/>
              </a:rPr>
              <a:t>Welcome to the QCC Community</a:t>
            </a:r>
          </a:p>
        </p:txBody>
      </p:sp>
      <p:pic>
        <p:nvPicPr>
          <p:cNvPr id="7" name="Picture 6" descr="Geometric pattern with QCC logo">
            <a:extLst>
              <a:ext uri="{FF2B5EF4-FFF2-40B4-BE49-F238E27FC236}">
                <a16:creationId xmlns:a16="http://schemas.microsoft.com/office/drawing/2014/main" id="{06E84A9D-7C96-4340-A662-B6963E6AA32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232400"/>
            <a:ext cx="12192000" cy="162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19960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4">
            <a:extLst>
              <a:ext uri="{FF2B5EF4-FFF2-40B4-BE49-F238E27FC236}">
                <a16:creationId xmlns:a16="http://schemas.microsoft.com/office/drawing/2014/main" id="{5D4CBD5F-BE1C-4C6B-9B70-8DD0782222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66119" y="136525"/>
            <a:ext cx="8259762" cy="1017587"/>
          </a:xfrm>
        </p:spPr>
        <p:txBody>
          <a:bodyPr/>
          <a:lstStyle/>
          <a:p>
            <a:pPr algn="ctr" eaLnBrk="1" hangingPunct="1"/>
            <a:r>
              <a:rPr lang="en-US" altLang="en-US" b="1" dirty="0">
                <a:solidFill>
                  <a:srgbClr val="0070C0"/>
                </a:solidFill>
                <a:effectLst/>
              </a:rPr>
              <a:t>Heading</a:t>
            </a:r>
          </a:p>
        </p:txBody>
      </p:sp>
      <p:sp>
        <p:nvSpPr>
          <p:cNvPr id="20483" name="Rectangle 5">
            <a:extLst>
              <a:ext uri="{FF2B5EF4-FFF2-40B4-BE49-F238E27FC236}">
                <a16:creationId xmlns:a16="http://schemas.microsoft.com/office/drawing/2014/main" id="{36D446C3-95DF-414C-80B5-311FFD7A300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90650" y="1539240"/>
            <a:ext cx="8930671" cy="3602776"/>
          </a:xfrm>
        </p:spPr>
        <p:txBody>
          <a:bodyPr rtlCol="0">
            <a:normAutofit/>
          </a:bodyPr>
          <a:lstStyle/>
          <a:p>
            <a:pPr>
              <a:lnSpc>
                <a:spcPct val="150000"/>
              </a:lnSpc>
              <a:buClr>
                <a:srgbClr val="002060"/>
              </a:buClr>
              <a:defRPr/>
            </a:pPr>
            <a:r>
              <a:rPr lang="en-US" sz="2000" b="0" i="0" dirty="0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2000" b="0" i="0" dirty="0" err="1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2000" b="0" i="0" dirty="0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, </a:t>
            </a:r>
            <a:r>
              <a:rPr lang="en-US" sz="2000" b="0" i="0" dirty="0" err="1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consectetur</a:t>
            </a:r>
            <a:r>
              <a:rPr lang="en-US" sz="2000" b="0" i="0" dirty="0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2000" b="0" i="0" dirty="0" err="1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adipiscing</a:t>
            </a:r>
            <a:r>
              <a:rPr lang="en-US" sz="2000" b="0" i="0" dirty="0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2000" b="0" i="0" dirty="0" err="1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elit</a:t>
            </a:r>
            <a:endParaRPr lang="en-US" sz="2000" b="0" i="0" dirty="0">
              <a:solidFill>
                <a:srgbClr val="7B8898"/>
              </a:solidFill>
              <a:effectLst/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>
              <a:lnSpc>
                <a:spcPct val="150000"/>
              </a:lnSpc>
              <a:buClr>
                <a:srgbClr val="002060"/>
              </a:buClr>
              <a:defRPr/>
            </a:pPr>
            <a:r>
              <a:rPr lang="en-US" sz="1800" b="0" i="0" dirty="0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800" b="0" i="0" dirty="0" err="1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800" b="0" i="0" dirty="0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, </a:t>
            </a:r>
            <a:r>
              <a:rPr lang="en-US" sz="1800" b="0" i="0" dirty="0" err="1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consectetur</a:t>
            </a:r>
            <a:r>
              <a:rPr lang="en-US" sz="1800" b="0" i="0" dirty="0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800" b="0" i="0" dirty="0" err="1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adipiscing</a:t>
            </a:r>
            <a:r>
              <a:rPr lang="en-US" sz="1800" b="0" i="0" dirty="0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800" b="0" i="0" dirty="0" err="1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elit</a:t>
            </a:r>
            <a:endParaRPr lang="en-US" sz="1800" b="0" i="0" dirty="0">
              <a:solidFill>
                <a:srgbClr val="7B8898"/>
              </a:solidFill>
              <a:effectLst/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>
              <a:lnSpc>
                <a:spcPct val="150000"/>
              </a:lnSpc>
              <a:buClr>
                <a:srgbClr val="002060"/>
              </a:buClr>
              <a:defRPr/>
            </a:pPr>
            <a:r>
              <a:rPr lang="en-US" sz="1800" b="0" i="0" dirty="0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800" b="0" i="0" dirty="0" err="1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800" b="0" i="0" dirty="0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, </a:t>
            </a:r>
            <a:r>
              <a:rPr lang="en-US" sz="1800" b="0" i="0" dirty="0" err="1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consectetur</a:t>
            </a:r>
            <a:r>
              <a:rPr lang="en-US" sz="1800" b="0" i="0" dirty="0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800" b="0" i="0" dirty="0" err="1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adipiscing</a:t>
            </a:r>
            <a:r>
              <a:rPr lang="en-US" sz="1800" b="0" i="0" dirty="0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800" b="0" i="0" dirty="0" err="1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elit</a:t>
            </a:r>
            <a:endParaRPr lang="en-US" sz="1800" b="0" i="0" dirty="0">
              <a:solidFill>
                <a:srgbClr val="7B8898"/>
              </a:solidFill>
              <a:effectLst/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>
              <a:lnSpc>
                <a:spcPct val="150000"/>
              </a:lnSpc>
              <a:buClr>
                <a:srgbClr val="002060"/>
              </a:buClr>
              <a:defRPr/>
            </a:pPr>
            <a:r>
              <a:rPr lang="en-US" sz="1800" b="0" i="0" dirty="0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800" b="0" i="0" dirty="0" err="1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800" b="0" i="0" dirty="0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, </a:t>
            </a:r>
            <a:r>
              <a:rPr lang="en-US" sz="1800" b="0" i="0" dirty="0" err="1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consectetur</a:t>
            </a:r>
            <a:r>
              <a:rPr lang="en-US" sz="1800" b="0" i="0" dirty="0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800" b="0" i="0" dirty="0" err="1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adipiscing</a:t>
            </a:r>
            <a:r>
              <a:rPr lang="en-US" sz="1800" b="0" i="0" dirty="0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800" b="0" i="0" dirty="0" err="1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elit</a:t>
            </a:r>
            <a:endParaRPr lang="en-US" sz="1800" b="0" i="0" dirty="0">
              <a:solidFill>
                <a:srgbClr val="7B8898"/>
              </a:solidFill>
              <a:effectLst/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>
              <a:lnSpc>
                <a:spcPct val="150000"/>
              </a:lnSpc>
              <a:buClr>
                <a:srgbClr val="002060"/>
              </a:buClr>
              <a:defRPr/>
            </a:pPr>
            <a:r>
              <a:rPr lang="en-US" sz="1800" b="0" i="0" dirty="0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800" b="0" i="0" dirty="0" err="1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800" b="0" i="0" dirty="0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, </a:t>
            </a:r>
            <a:r>
              <a:rPr lang="en-US" sz="1800" b="0" i="0" dirty="0" err="1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consectetur</a:t>
            </a:r>
            <a:r>
              <a:rPr lang="en-US" sz="1800" b="0" i="0" dirty="0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800" b="0" i="0" dirty="0" err="1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adipiscing</a:t>
            </a:r>
            <a:r>
              <a:rPr lang="en-US" sz="1800" b="0" i="0" dirty="0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800" b="0" i="0" dirty="0" err="1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elit</a:t>
            </a:r>
            <a:endParaRPr lang="en-US" sz="1800" b="0" i="0" dirty="0">
              <a:solidFill>
                <a:srgbClr val="7B8898"/>
              </a:solidFill>
              <a:effectLst/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>
              <a:lnSpc>
                <a:spcPct val="150000"/>
              </a:lnSpc>
              <a:buClr>
                <a:srgbClr val="002060"/>
              </a:buClr>
              <a:defRPr/>
            </a:pPr>
            <a:r>
              <a:rPr lang="en-US" sz="1800" b="0" i="0" dirty="0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800" b="0" i="0" dirty="0" err="1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800" b="0" i="0" dirty="0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, </a:t>
            </a:r>
            <a:r>
              <a:rPr lang="en-US" sz="1800" b="0" i="0" dirty="0" err="1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consectetur</a:t>
            </a:r>
            <a:r>
              <a:rPr lang="en-US" sz="1800" b="0" i="0" dirty="0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800" b="0" i="0" dirty="0" err="1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adipiscing</a:t>
            </a:r>
            <a:r>
              <a:rPr lang="en-US" sz="1800" b="0" i="0" dirty="0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800" b="0" i="0" dirty="0" err="1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elit</a:t>
            </a:r>
            <a:endParaRPr lang="en-US" sz="1800" b="0" i="0" dirty="0">
              <a:solidFill>
                <a:srgbClr val="7B8898"/>
              </a:solidFill>
              <a:effectLst/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>
              <a:lnSpc>
                <a:spcPct val="150000"/>
              </a:lnSpc>
              <a:buClr>
                <a:schemeClr val="accent2"/>
              </a:buClr>
              <a:defRPr/>
            </a:pPr>
            <a:endParaRPr lang="en-US" altLang="en-US" sz="2400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8436" name="Slide Number Placeholder 2">
            <a:extLst>
              <a:ext uri="{FF2B5EF4-FFF2-40B4-BE49-F238E27FC236}">
                <a16:creationId xmlns:a16="http://schemas.microsoft.com/office/drawing/2014/main" id="{AF68AA5F-D2E9-406B-A4E7-DA29EF350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0F99CBA-E55B-4F9B-A466-01C112D341AA}" type="slidenum">
              <a:rPr lang="en-US" altLang="en-US" sz="1200" smtClean="0">
                <a:solidFill>
                  <a:srgbClr val="898989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120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  <p:pic>
        <p:nvPicPr>
          <p:cNvPr id="5" name="Picture 4" descr="Geometric pattern with QCC logo">
            <a:extLst>
              <a:ext uri="{FF2B5EF4-FFF2-40B4-BE49-F238E27FC236}">
                <a16:creationId xmlns:a16="http://schemas.microsoft.com/office/drawing/2014/main" id="{DC394F49-B555-4A9D-B0E0-B6AC2C8F67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232400"/>
            <a:ext cx="12192000" cy="16256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5952A2AF-45CB-48AB-B1EC-DAAA6D6B4F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29" y="629266"/>
            <a:ext cx="5447071" cy="1622321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altLang="en-US" b="1" dirty="0">
                <a:solidFill>
                  <a:srgbClr val="0070C0"/>
                </a:solidFill>
                <a:effectLst/>
              </a:rPr>
              <a:t>Heading with graphic</a:t>
            </a:r>
          </a:p>
        </p:txBody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09824C2E-7AF8-4389-BF80-4526269229A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48929" y="2550736"/>
            <a:ext cx="6422431" cy="1756528"/>
          </a:xfrm>
        </p:spPr>
        <p:txBody>
          <a:bodyPr rtlCol="0">
            <a:normAutofit/>
          </a:bodyPr>
          <a:lstStyle/>
          <a:p>
            <a:pPr>
              <a:lnSpc>
                <a:spcPct val="150000"/>
              </a:lnSpc>
              <a:buClr>
                <a:srgbClr val="002060"/>
              </a:buClr>
              <a:defRPr/>
            </a:pPr>
            <a:r>
              <a:rPr lang="en-US" sz="1800" b="0" i="0" dirty="0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800" b="0" i="0" dirty="0" err="1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800" b="0" i="0" dirty="0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, </a:t>
            </a:r>
            <a:r>
              <a:rPr lang="en-US" sz="1800" b="0" i="0" dirty="0" err="1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consectetur</a:t>
            </a:r>
            <a:r>
              <a:rPr lang="en-US" sz="1800" b="0" i="0" dirty="0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800" b="0" i="0" dirty="0" err="1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adipiscing</a:t>
            </a:r>
            <a:r>
              <a:rPr lang="en-US" sz="1800" b="0" i="0" dirty="0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800" b="0" i="0" dirty="0" err="1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elit</a:t>
            </a:r>
            <a:endParaRPr lang="en-US" sz="1800" b="0" i="0" dirty="0">
              <a:solidFill>
                <a:srgbClr val="7B8898"/>
              </a:solidFill>
              <a:effectLst/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>
              <a:lnSpc>
                <a:spcPct val="150000"/>
              </a:lnSpc>
              <a:buClr>
                <a:srgbClr val="002060"/>
              </a:buClr>
              <a:defRPr/>
            </a:pPr>
            <a:r>
              <a:rPr lang="en-US" sz="1800" b="0" i="0" dirty="0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800" b="0" i="0" dirty="0" err="1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800" b="0" i="0" dirty="0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, </a:t>
            </a:r>
            <a:r>
              <a:rPr lang="en-US" sz="1800" b="0" i="0" dirty="0" err="1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consectetur</a:t>
            </a:r>
            <a:r>
              <a:rPr lang="en-US" sz="1800" b="0" i="0" dirty="0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800" b="0" i="0" dirty="0" err="1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adipiscing</a:t>
            </a:r>
            <a:r>
              <a:rPr lang="en-US" sz="1800" b="0" i="0" dirty="0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800" b="0" i="0" dirty="0" err="1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elit</a:t>
            </a:r>
            <a:endParaRPr lang="en-US" sz="1800" b="0" i="0" dirty="0">
              <a:solidFill>
                <a:srgbClr val="7B8898"/>
              </a:solidFill>
              <a:effectLst/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>
              <a:lnSpc>
                <a:spcPct val="150000"/>
              </a:lnSpc>
              <a:buClr>
                <a:srgbClr val="002060"/>
              </a:buClr>
              <a:defRPr/>
            </a:pPr>
            <a:r>
              <a:rPr lang="en-US" sz="1800" b="0" i="0" dirty="0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800" b="0" i="0" dirty="0" err="1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800" b="0" i="0" dirty="0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, </a:t>
            </a:r>
            <a:r>
              <a:rPr lang="en-US" sz="1800" b="0" i="0" dirty="0" err="1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consectetur</a:t>
            </a:r>
            <a:r>
              <a:rPr lang="en-US" sz="1800" b="0" i="0" dirty="0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800" b="0" i="0" dirty="0" err="1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adipiscing</a:t>
            </a:r>
            <a:r>
              <a:rPr lang="en-US" sz="1800" b="0" i="0" dirty="0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800" b="0" i="0" dirty="0" err="1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elit</a:t>
            </a:r>
            <a:endParaRPr lang="en-US" sz="1800" b="0" i="0" dirty="0">
              <a:solidFill>
                <a:srgbClr val="7B8898"/>
              </a:solidFill>
              <a:effectLst/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274320" indent="-274320">
              <a:buFont typeface="Wingdings 3" charset="2"/>
              <a:buChar char=""/>
              <a:defRPr/>
            </a:pPr>
            <a:endParaRPr lang="en-US" altLang="en-US" sz="600" dirty="0"/>
          </a:p>
        </p:txBody>
      </p:sp>
      <p:pic>
        <p:nvPicPr>
          <p:cNvPr id="4098" name="Picture 2" descr="Two people with chat bubbles above their heads">
            <a:extLst>
              <a:ext uri="{FF2B5EF4-FFF2-40B4-BE49-F238E27FC236}">
                <a16:creationId xmlns:a16="http://schemas.microsoft.com/office/drawing/2014/main" id="{8723FD30-4486-4116-9F42-BC87CE447C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0376" y="1088796"/>
            <a:ext cx="3316664" cy="33166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Geometric pattern with QCC logo">
            <a:extLst>
              <a:ext uri="{FF2B5EF4-FFF2-40B4-BE49-F238E27FC236}">
                <a16:creationId xmlns:a16="http://schemas.microsoft.com/office/drawing/2014/main" id="{919C24C1-EB27-48AC-9079-5878F913597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232400"/>
            <a:ext cx="12192000" cy="162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6179840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E7738B-B790-443A-B3A9-EBDADF5095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52657"/>
            <a:ext cx="10515600" cy="2368347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rgbClr val="0070C0"/>
                </a:solidFill>
              </a:rPr>
              <a:t>Section Intro Slide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000350F-AA32-47A1-9110-8497124BF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1D101-9A00-43C5-BB1F-74E89932EEF5}" type="slidenum">
              <a:rPr lang="en-US" smtClean="0"/>
              <a:t>4</a:t>
            </a:fld>
            <a:endParaRPr lang="en-US"/>
          </a:p>
        </p:txBody>
      </p:sp>
      <p:pic>
        <p:nvPicPr>
          <p:cNvPr id="4" name="Picture 3" descr="Geometric pattern with QCC logo">
            <a:extLst>
              <a:ext uri="{FF2B5EF4-FFF2-40B4-BE49-F238E27FC236}">
                <a16:creationId xmlns:a16="http://schemas.microsoft.com/office/drawing/2014/main" id="{A0E4B027-0D3F-4D8F-9AC4-F94ED8B93C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232400"/>
            <a:ext cx="12192000" cy="162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23916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>
            <a:extLst>
              <a:ext uri="{FF2B5EF4-FFF2-40B4-BE49-F238E27FC236}">
                <a16:creationId xmlns:a16="http://schemas.microsoft.com/office/drawing/2014/main" id="{3D6BADFF-0F7D-4EC3-AB3C-90D72A7417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12588"/>
            <a:ext cx="10515600" cy="933966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b="1" dirty="0">
                <a:solidFill>
                  <a:srgbClr val="0070C0"/>
                </a:solidFill>
                <a:effectLst/>
              </a:rPr>
              <a:t>Another Sample Slide with Text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951AAB-ACFE-494D-8433-D1CBAB19E8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6846" y="1743850"/>
            <a:ext cx="6811108" cy="2991255"/>
          </a:xfrm>
        </p:spPr>
        <p:txBody>
          <a:bodyPr rtlCol="0">
            <a:normAutofit fontScale="85000" lnSpcReduction="20000"/>
          </a:bodyPr>
          <a:lstStyle/>
          <a:p>
            <a:pPr marL="0" indent="0">
              <a:lnSpc>
                <a:spcPct val="160000"/>
              </a:lnSpc>
              <a:buClr>
                <a:srgbClr val="002060"/>
              </a:buClr>
              <a:buNone/>
              <a:defRPr/>
            </a:pPr>
            <a:r>
              <a:rPr lang="en-US" sz="2600" b="0" i="0" dirty="0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2600" b="0" i="0" dirty="0" err="1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2600" b="0" i="0" dirty="0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, </a:t>
            </a:r>
            <a:r>
              <a:rPr lang="en-US" sz="2600" b="0" i="0" dirty="0" err="1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consectetur</a:t>
            </a:r>
            <a:r>
              <a:rPr lang="en-US" sz="2600" b="0" i="0" dirty="0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2600" b="0" i="0" dirty="0" err="1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adipiscing</a:t>
            </a:r>
            <a:r>
              <a:rPr lang="en-US" sz="2600" b="0" i="0" dirty="0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2600" b="0" i="0" dirty="0" err="1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elit</a:t>
            </a:r>
            <a:r>
              <a:rPr lang="en-US" sz="2600" b="0" i="0" dirty="0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, sed do </a:t>
            </a:r>
            <a:r>
              <a:rPr lang="en-US" sz="2600" b="0" i="0" dirty="0" err="1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eiusmod</a:t>
            </a:r>
            <a:r>
              <a:rPr lang="en-US" sz="2600" b="0" i="0" dirty="0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2600" b="0" i="0" dirty="0" err="1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tempor</a:t>
            </a:r>
            <a:r>
              <a:rPr lang="en-US" sz="2600" b="0" i="0" dirty="0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2600" b="0" i="0" dirty="0" err="1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incididunt</a:t>
            </a:r>
            <a:r>
              <a:rPr lang="en-US" sz="2600" b="0" i="0" dirty="0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2600" b="0" i="0" dirty="0" err="1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ut</a:t>
            </a:r>
            <a:r>
              <a:rPr lang="en-US" sz="2600" b="0" i="0" dirty="0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 labore et dolore magna </a:t>
            </a:r>
            <a:r>
              <a:rPr lang="en-US" sz="2600" b="0" i="0" dirty="0" err="1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aliqua</a:t>
            </a:r>
            <a:r>
              <a:rPr lang="en-US" sz="2600" b="0" i="0" dirty="0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. Eu </a:t>
            </a:r>
            <a:r>
              <a:rPr lang="en-US" sz="2600" b="0" i="0" dirty="0" err="1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volutpat</a:t>
            </a:r>
            <a:r>
              <a:rPr lang="en-US" sz="2600" b="0" i="0" dirty="0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2600" b="0" i="0" dirty="0" err="1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odio</a:t>
            </a:r>
            <a:r>
              <a:rPr lang="en-US" sz="2600" b="0" i="0" dirty="0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2600" b="0" i="0" dirty="0" err="1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facilisis</a:t>
            </a:r>
            <a:r>
              <a:rPr lang="en-US" sz="2600" b="0" i="0" dirty="0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2600" b="0" i="0" dirty="0" err="1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mauris</a:t>
            </a:r>
            <a:r>
              <a:rPr lang="en-US" sz="2600" b="0" i="0" dirty="0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 sit </a:t>
            </a:r>
            <a:r>
              <a:rPr lang="en-US" sz="2600" b="0" i="0" dirty="0" err="1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2600" b="0" i="0" dirty="0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2600" b="0" i="0" dirty="0" err="1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massa</a:t>
            </a:r>
            <a:r>
              <a:rPr lang="en-US" sz="2600" b="0" i="0" dirty="0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 vitae </a:t>
            </a:r>
            <a:r>
              <a:rPr lang="en-US" sz="2600" b="0" i="0" dirty="0" err="1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tortor</a:t>
            </a:r>
            <a:r>
              <a:rPr lang="en-US" sz="2600" b="0" i="0" dirty="0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. </a:t>
            </a:r>
            <a:r>
              <a:rPr lang="en-US" sz="2600" b="0" i="0" dirty="0" err="1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Faucibus</a:t>
            </a:r>
            <a:r>
              <a:rPr lang="en-US" sz="2600" b="0" i="0" dirty="0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 in </a:t>
            </a:r>
            <a:r>
              <a:rPr lang="en-US" sz="2600" b="0" i="0" dirty="0" err="1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ornare</a:t>
            </a:r>
            <a:r>
              <a:rPr lang="en-US" sz="2600" b="0" i="0" dirty="0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2600" b="0" i="0" dirty="0" err="1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quam</a:t>
            </a:r>
            <a:r>
              <a:rPr lang="en-US" sz="2600" b="0" i="0" dirty="0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2600" b="0" i="0" dirty="0" err="1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viverra</a:t>
            </a:r>
            <a:r>
              <a:rPr lang="en-US" sz="2600" b="0" i="0" dirty="0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2600" b="0" i="0" dirty="0" err="1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orci</a:t>
            </a:r>
            <a:r>
              <a:rPr lang="en-US" sz="2600" b="0" i="0" dirty="0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2600" b="0" i="0" dirty="0" err="1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sagittis</a:t>
            </a:r>
            <a:r>
              <a:rPr lang="en-US" sz="2600" b="0" i="0" dirty="0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2600" b="0" i="0" dirty="0" err="1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eu</a:t>
            </a:r>
            <a:r>
              <a:rPr lang="en-US" sz="2600" b="0" i="0" dirty="0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2600" b="0" i="0" dirty="0" err="1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volutpat</a:t>
            </a:r>
            <a:r>
              <a:rPr lang="en-US" sz="2600" b="0" i="0" dirty="0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. </a:t>
            </a:r>
            <a:r>
              <a:rPr lang="en-US" sz="2600" b="0" i="0" dirty="0" err="1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Velit</a:t>
            </a:r>
            <a:r>
              <a:rPr lang="en-US" sz="2600" b="0" i="0" dirty="0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2600" b="0" i="0" dirty="0" err="1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laoreet</a:t>
            </a:r>
            <a:r>
              <a:rPr lang="en-US" sz="2600" b="0" i="0" dirty="0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 id </a:t>
            </a:r>
            <a:r>
              <a:rPr lang="en-US" sz="2600" b="0" i="0" dirty="0" err="1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donec</a:t>
            </a:r>
            <a:r>
              <a:rPr lang="en-US" sz="2600" b="0" i="0" dirty="0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2600" b="0" i="0" dirty="0" err="1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ultrices</a:t>
            </a:r>
            <a:r>
              <a:rPr lang="en-US" sz="2600" b="0" i="0" dirty="0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2600" b="0" i="0" dirty="0" err="1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tincidunt</a:t>
            </a:r>
            <a:r>
              <a:rPr lang="en-US" sz="2600" b="0" i="0" dirty="0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2600" b="0" i="0" dirty="0" err="1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arcu</a:t>
            </a:r>
            <a:r>
              <a:rPr lang="en-US" sz="2600" b="0" i="0" dirty="0">
                <a:solidFill>
                  <a:srgbClr val="7B8898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. </a:t>
            </a:r>
            <a:endParaRPr lang="en-US" dirty="0"/>
          </a:p>
          <a:p>
            <a:pPr marL="274320" indent="-274320">
              <a:buClr>
                <a:schemeClr val="accent2">
                  <a:lumMod val="50000"/>
                </a:schemeClr>
              </a:buClr>
              <a:buFont typeface="Wingdings 3" charset="2"/>
              <a:buChar char=""/>
              <a:defRPr/>
            </a:pPr>
            <a:endParaRPr lang="en-US" sz="2400" dirty="0"/>
          </a:p>
          <a:p>
            <a:pPr marL="320040" lvl="1" indent="0">
              <a:buClr>
                <a:schemeClr val="accent2">
                  <a:lumMod val="50000"/>
                </a:schemeClr>
              </a:buClr>
              <a:buNone/>
              <a:defRPr/>
            </a:pPr>
            <a:endParaRPr lang="en-US" dirty="0"/>
          </a:p>
        </p:txBody>
      </p:sp>
      <p:pic>
        <p:nvPicPr>
          <p:cNvPr id="83970" name="Picture 2" descr="Two workforce professionals balancing on a scale.">
            <a:extLst>
              <a:ext uri="{FF2B5EF4-FFF2-40B4-BE49-F238E27FC236}">
                <a16:creationId xmlns:a16="http://schemas.microsoft.com/office/drawing/2014/main" id="{F4262E0C-841B-4BEF-A10F-472BCDE8BA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6754" y="1524000"/>
            <a:ext cx="3708400" cy="370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 descr="Geometric pattern with QCC logo">
            <a:extLst>
              <a:ext uri="{FF2B5EF4-FFF2-40B4-BE49-F238E27FC236}">
                <a16:creationId xmlns:a16="http://schemas.microsoft.com/office/drawing/2014/main" id="{1C6337EC-2B7F-4479-9B2D-122FD2E4ABC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232400"/>
            <a:ext cx="12192000" cy="16256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13797</TotalTime>
  <Words>155</Words>
  <Application>Microsoft Office PowerPoint</Application>
  <PresentationFormat>Widescreen</PresentationFormat>
  <Paragraphs>21</Paragraphs>
  <Slides>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Roboto</vt:lpstr>
      <vt:lpstr>Wingdings 3</vt:lpstr>
      <vt:lpstr>Office Theme</vt:lpstr>
      <vt:lpstr>Welcome to the QCC Community</vt:lpstr>
      <vt:lpstr>Heading</vt:lpstr>
      <vt:lpstr>Heading with graphic</vt:lpstr>
      <vt:lpstr>Section Intro Slide</vt:lpstr>
      <vt:lpstr>Another Sample Slide with Text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Gina Cone</dc:creator>
  <cp:lastModifiedBy>Shannon Whitters</cp:lastModifiedBy>
  <cp:revision>444</cp:revision>
  <dcterms:created xsi:type="dcterms:W3CDTF">2022-04-13T18:06:08Z</dcterms:created>
  <dcterms:modified xsi:type="dcterms:W3CDTF">2026-04-07T15:39:00Z</dcterms:modified>
</cp:coreProperties>
</file>