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8" autoAdjust="0"/>
    <p:restoredTop sz="94660"/>
  </p:normalViewPr>
  <p:slideViewPr>
    <p:cSldViewPr snapToGrid="0">
      <p:cViewPr varScale="1">
        <p:scale>
          <a:sx n="56" d="100"/>
          <a:sy n="56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96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1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1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72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01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95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95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92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6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82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35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99B26-404D-4D40-84A5-AABC0E9296F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F817DAF-3C87-465E-91DA-7B243FDD6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2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cc.edu/Mentoring" TargetMode="External"/><Relationship Id="rId2" Type="http://schemas.openxmlformats.org/officeDocument/2006/relationships/hyperlink" Target="https://www.qcc.edu/services/mentoring/become-mente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entoring@qcc.mass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QCC Mentoring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Information for Mentees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88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QCC Mentoring?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QCC Mentoring is an on campus program that connects students with an individual mentor, who meets with you once per month.</a:t>
            </a:r>
          </a:p>
          <a:p>
            <a:r>
              <a:rPr lang="en-US" dirty="0" smtClean="0"/>
              <a:t>The Mentor will have experience in the field you are interested in, and will be available to support you throughout the academic year</a:t>
            </a:r>
          </a:p>
          <a:p>
            <a:r>
              <a:rPr lang="en-US" dirty="0" smtClean="0"/>
              <a:t>This is a great way to build your professional network, your communication skills, and remain engaged on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9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should I sign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a connection with someone you can trust for guidance, advice, and support</a:t>
            </a:r>
          </a:p>
          <a:p>
            <a:r>
              <a:rPr lang="en-US" dirty="0" smtClean="0"/>
              <a:t>Begin building your professional network, learn about your future career</a:t>
            </a:r>
          </a:p>
          <a:p>
            <a:r>
              <a:rPr lang="en-US" dirty="0" smtClean="0"/>
              <a:t>Be inspired by their story!</a:t>
            </a:r>
          </a:p>
          <a:p>
            <a:r>
              <a:rPr lang="en-US" dirty="0" smtClean="0"/>
              <a:t>Find a community with other mentees at QCC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8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Learn about the program from our Mentees! This 3 minute video provides a window into the program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Student Recruitment QCC Mentor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391" y="2164876"/>
            <a:ext cx="7115032" cy="40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and the Mentor will meet once per month via video chat for the Fall semester (hopefully in person in the Spring)</a:t>
            </a:r>
          </a:p>
          <a:p>
            <a:r>
              <a:rPr lang="en-US" dirty="0" smtClean="0"/>
              <a:t>Each meeting should last 30 minutes to one hour</a:t>
            </a:r>
          </a:p>
          <a:p>
            <a:r>
              <a:rPr lang="en-US" dirty="0" smtClean="0"/>
              <a:t>You and the Mentor can focus on academic encouragement and support, professional connections and exploration, and get to know each other!</a:t>
            </a:r>
          </a:p>
          <a:p>
            <a:r>
              <a:rPr lang="en-US" dirty="0" smtClean="0"/>
              <a:t>Important that if you sign up, you are committed for one academic year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sign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Fill out an online application, and go through phone interview with QCC Mentoring Staff</a:t>
            </a:r>
          </a:p>
          <a:p>
            <a:r>
              <a:rPr lang="en-US" dirty="0" smtClean="0"/>
              <a:t>Read through a training/orientation PowerPoint</a:t>
            </a:r>
          </a:p>
          <a:p>
            <a:r>
              <a:rPr lang="en-US" dirty="0" smtClean="0"/>
              <a:t>Be matched with a Mentor the first week of October!</a:t>
            </a:r>
          </a:p>
          <a:p>
            <a:r>
              <a:rPr lang="en-US" dirty="0" smtClean="0">
                <a:hlinkClick r:id="rId2"/>
              </a:rPr>
              <a:t>Sign up here:  Become </a:t>
            </a:r>
            <a:r>
              <a:rPr lang="en-US" dirty="0">
                <a:hlinkClick r:id="rId2"/>
              </a:rPr>
              <a:t>a Mentee | Quinsigamond Community College (QCC</a:t>
            </a:r>
            <a:r>
              <a:rPr lang="en-US" dirty="0" smtClean="0">
                <a:hlinkClick r:id="rId2"/>
              </a:rPr>
              <a:t>)</a:t>
            </a:r>
            <a:endParaRPr lang="en-US" dirty="0" smtClean="0"/>
          </a:p>
          <a:p>
            <a:r>
              <a:rPr lang="en-US" dirty="0" smtClean="0"/>
              <a:t>For more info, visit </a:t>
            </a:r>
            <a:r>
              <a:rPr lang="en-US" dirty="0" smtClean="0">
                <a:hlinkClick r:id="rId3"/>
              </a:rPr>
              <a:t>www.QCC.edu/Mentoring</a:t>
            </a:r>
            <a:r>
              <a:rPr lang="en-US" dirty="0" smtClean="0"/>
              <a:t>, or email </a:t>
            </a:r>
            <a:r>
              <a:rPr lang="en-US" dirty="0" smtClean="0">
                <a:hlinkClick r:id="rId4"/>
              </a:rPr>
              <a:t>Mentoring@qcc.mass.edu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03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690</TotalTime>
  <Words>276</Words>
  <Application>Microsoft Office PowerPoint</Application>
  <PresentationFormat>Widescreen</PresentationFormat>
  <Paragraphs>23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Gallery</vt:lpstr>
      <vt:lpstr>QCC Mentoring</vt:lpstr>
      <vt:lpstr>What is QCC Mentoring?</vt:lpstr>
      <vt:lpstr>Why should I sign up?</vt:lpstr>
      <vt:lpstr>Learn about the program from our Mentees! This 3 minute video provides a window into the program  </vt:lpstr>
      <vt:lpstr>What to expect</vt:lpstr>
      <vt:lpstr>How to sign up</vt:lpstr>
    </vt:vector>
  </TitlesOfParts>
  <Company>Quinsigamond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QCC Mentoring</dc:title>
  <dc:creator>Gabriel Santner</dc:creator>
  <cp:lastModifiedBy>Gabriel Santner</cp:lastModifiedBy>
  <cp:revision>6</cp:revision>
  <dcterms:created xsi:type="dcterms:W3CDTF">2020-06-15T14:55:29Z</dcterms:created>
  <dcterms:modified xsi:type="dcterms:W3CDTF">2020-07-01T15:51:41Z</dcterms:modified>
</cp:coreProperties>
</file>